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5309" r:id="rId5"/>
    <p:sldMasterId id="2147485310" r:id="rId6"/>
    <p:sldMasterId id="2147485312" r:id="rId7"/>
    <p:sldMasterId id="2147485341" r:id="rId8"/>
  </p:sldMasterIdLst>
  <p:notesMasterIdLst>
    <p:notesMasterId r:id="rId97"/>
  </p:notesMasterIdLst>
  <p:handoutMasterIdLst>
    <p:handoutMasterId r:id="rId98"/>
  </p:handoutMasterIdLst>
  <p:sldIdLst>
    <p:sldId id="288" r:id="rId9"/>
    <p:sldId id="2147310846" r:id="rId10"/>
    <p:sldId id="2147310860" r:id="rId11"/>
    <p:sldId id="2147310863" r:id="rId12"/>
    <p:sldId id="2147310862" r:id="rId13"/>
    <p:sldId id="2147310911" r:id="rId14"/>
    <p:sldId id="361" r:id="rId15"/>
    <p:sldId id="2147310864" r:id="rId16"/>
    <p:sldId id="2147310905" r:id="rId17"/>
    <p:sldId id="2147310906" r:id="rId18"/>
    <p:sldId id="2147310907" r:id="rId19"/>
    <p:sldId id="1725" r:id="rId20"/>
    <p:sldId id="2147310865" r:id="rId21"/>
    <p:sldId id="2147310908" r:id="rId22"/>
    <p:sldId id="2147310909" r:id="rId23"/>
    <p:sldId id="2147310912" r:id="rId24"/>
    <p:sldId id="2147310910" r:id="rId25"/>
    <p:sldId id="2147310847" r:id="rId26"/>
    <p:sldId id="2147310866" r:id="rId27"/>
    <p:sldId id="2147310868" r:id="rId28"/>
    <p:sldId id="2147310869" r:id="rId29"/>
    <p:sldId id="2147310913" r:id="rId30"/>
    <p:sldId id="2147310914" r:id="rId31"/>
    <p:sldId id="2147310915" r:id="rId32"/>
    <p:sldId id="2147310916" r:id="rId33"/>
    <p:sldId id="2147310918" r:id="rId34"/>
    <p:sldId id="2147310919" r:id="rId35"/>
    <p:sldId id="2147310920" r:id="rId36"/>
    <p:sldId id="1729" r:id="rId37"/>
    <p:sldId id="1438" r:id="rId38"/>
    <p:sldId id="2147310938" r:id="rId39"/>
    <p:sldId id="2147310870" r:id="rId40"/>
    <p:sldId id="2147310940" r:id="rId41"/>
    <p:sldId id="2147310941" r:id="rId42"/>
    <p:sldId id="2147310942" r:id="rId43"/>
    <p:sldId id="2147310943" r:id="rId44"/>
    <p:sldId id="2147310871" r:id="rId45"/>
    <p:sldId id="2147310872" r:id="rId46"/>
    <p:sldId id="2147310921" r:id="rId47"/>
    <p:sldId id="2147310922" r:id="rId48"/>
    <p:sldId id="2147310873" r:id="rId49"/>
    <p:sldId id="2147310932" r:id="rId50"/>
    <p:sldId id="2147310933" r:id="rId51"/>
    <p:sldId id="2147310934" r:id="rId52"/>
    <p:sldId id="2147310937" r:id="rId53"/>
    <p:sldId id="2147310875" r:id="rId54"/>
    <p:sldId id="2147310874" r:id="rId55"/>
    <p:sldId id="2147310923" r:id="rId56"/>
    <p:sldId id="2147310876" r:id="rId57"/>
    <p:sldId id="2147310929" r:id="rId58"/>
    <p:sldId id="2147310930" r:id="rId59"/>
    <p:sldId id="2147310877" r:id="rId60"/>
    <p:sldId id="2147310878" r:id="rId61"/>
    <p:sldId id="2147310924" r:id="rId62"/>
    <p:sldId id="2147310879" r:id="rId63"/>
    <p:sldId id="2147310882" r:id="rId64"/>
    <p:sldId id="2147310880" r:id="rId65"/>
    <p:sldId id="2147310926" r:id="rId66"/>
    <p:sldId id="2147310925" r:id="rId67"/>
    <p:sldId id="2147310928" r:id="rId68"/>
    <p:sldId id="2147310881" r:id="rId69"/>
    <p:sldId id="2147310927" r:id="rId70"/>
    <p:sldId id="2147310883" r:id="rId71"/>
    <p:sldId id="2147310884" r:id="rId72"/>
    <p:sldId id="2147310931" r:id="rId73"/>
    <p:sldId id="2147310939" r:id="rId74"/>
    <p:sldId id="2147310885" r:id="rId75"/>
    <p:sldId id="2147310903" r:id="rId76"/>
    <p:sldId id="1482" r:id="rId77"/>
    <p:sldId id="10367" r:id="rId78"/>
    <p:sldId id="10368" r:id="rId79"/>
    <p:sldId id="1484" r:id="rId80"/>
    <p:sldId id="2147310887" r:id="rId81"/>
    <p:sldId id="2147310888" r:id="rId82"/>
    <p:sldId id="2147310897" r:id="rId83"/>
    <p:sldId id="2147310898" r:id="rId84"/>
    <p:sldId id="2147310899" r:id="rId85"/>
    <p:sldId id="2147310890" r:id="rId86"/>
    <p:sldId id="2147310891" r:id="rId87"/>
    <p:sldId id="2147310901" r:id="rId88"/>
    <p:sldId id="1495" r:id="rId89"/>
    <p:sldId id="2147310892" r:id="rId90"/>
    <p:sldId id="2147310893" r:id="rId91"/>
    <p:sldId id="2147310894" r:id="rId92"/>
    <p:sldId id="2147310895" r:id="rId93"/>
    <p:sldId id="2147310902" r:id="rId94"/>
    <p:sldId id="2147310896" r:id="rId95"/>
    <p:sldId id="1496" r:id="rId96"/>
  </p:sldIdLst>
  <p:sldSz cx="12192000" cy="6858000"/>
  <p:notesSz cx="6934200" cy="92202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s" id="{EB2EEF04-BB57-4A91-B945-729847A5227E}">
          <p14:sldIdLst>
            <p14:sldId id="288"/>
            <p14:sldId id="2147310846"/>
            <p14:sldId id="2147310860"/>
            <p14:sldId id="2147310863"/>
            <p14:sldId id="2147310862"/>
            <p14:sldId id="2147310911"/>
          </p14:sldIdLst>
        </p14:section>
        <p14:section name="Understanding D365 Datascape" id="{31484E55-FA53-4494-8FD2-849C10DC9F02}">
          <p14:sldIdLst>
            <p14:sldId id="361"/>
            <p14:sldId id="2147310864"/>
            <p14:sldId id="2147310905"/>
            <p14:sldId id="2147310906"/>
            <p14:sldId id="2147310907"/>
            <p14:sldId id="1725"/>
            <p14:sldId id="2147310865"/>
            <p14:sldId id="2147310908"/>
            <p14:sldId id="2147310909"/>
            <p14:sldId id="2147310912"/>
            <p14:sldId id="2147310910"/>
          </p14:sldIdLst>
        </p14:section>
        <p14:section name="Challenges of Data Migration" id="{3251B735-FDAB-46BB-9013-B6D123CF2959}">
          <p14:sldIdLst>
            <p14:sldId id="2147310847"/>
            <p14:sldId id="2147310866"/>
          </p14:sldIdLst>
        </p14:section>
        <p14:section name="Data Migration Framework" id="{A7A3290F-9BBB-4FA9-BAED-8654F3EAA06E}">
          <p14:sldIdLst>
            <p14:sldId id="2147310868"/>
            <p14:sldId id="2147310869"/>
            <p14:sldId id="2147310913"/>
            <p14:sldId id="2147310914"/>
            <p14:sldId id="2147310915"/>
            <p14:sldId id="2147310916"/>
            <p14:sldId id="2147310918"/>
            <p14:sldId id="2147310919"/>
            <p14:sldId id="2147310920"/>
            <p14:sldId id="1729"/>
            <p14:sldId id="1438"/>
            <p14:sldId id="2147310938"/>
            <p14:sldId id="2147310870"/>
            <p14:sldId id="2147310940"/>
            <p14:sldId id="2147310941"/>
            <p14:sldId id="2147310942"/>
            <p14:sldId id="2147310943"/>
          </p14:sldIdLst>
        </p14:section>
        <p14:section name="APIs for Data Management" id="{46550730-2BAD-4D29-AC15-7C300A28F58D}">
          <p14:sldIdLst>
            <p14:sldId id="2147310871"/>
            <p14:sldId id="2147310872"/>
            <p14:sldId id="2147310921"/>
            <p14:sldId id="2147310922"/>
            <p14:sldId id="2147310873"/>
            <p14:sldId id="2147310932"/>
            <p14:sldId id="2147310933"/>
            <p14:sldId id="2147310934"/>
            <p14:sldId id="2147310937"/>
          </p14:sldIdLst>
        </p14:section>
        <p14:section name="Recurring Integrations" id="{93719D77-A522-4DA9-A9F6-4F5D75162245}">
          <p14:sldIdLst>
            <p14:sldId id="2147310875"/>
            <p14:sldId id="2147310874"/>
            <p14:sldId id="2147310923"/>
            <p14:sldId id="2147310876"/>
            <p14:sldId id="2147310929"/>
            <p14:sldId id="2147310930"/>
          </p14:sldIdLst>
        </p14:section>
        <p14:section name="Logic Apps and Automation" id="{A69C36DB-E3E8-4F7C-A027-F5BF6BF2FFCF}">
          <p14:sldIdLst>
            <p14:sldId id="2147310877"/>
            <p14:sldId id="2147310878"/>
            <p14:sldId id="2147310924"/>
            <p14:sldId id="2147310879"/>
          </p14:sldIdLst>
        </p14:section>
        <p14:section name="OData for Real-Time Data Access" id="{46C894C3-5163-44F6-B1BA-C4F8DFA284D9}">
          <p14:sldIdLst>
            <p14:sldId id="2147310882"/>
            <p14:sldId id="2147310880"/>
            <p14:sldId id="2147310926"/>
            <p14:sldId id="2147310925"/>
            <p14:sldId id="2147310928"/>
            <p14:sldId id="2147310881"/>
            <p14:sldId id="2147310927"/>
          </p14:sldIdLst>
        </p14:section>
        <p14:section name="Synchronizing Data" id="{E96EDF6C-5338-4EBD-ABA2-95B1508AFC06}">
          <p14:sldIdLst>
            <p14:sldId id="2147310883"/>
            <p14:sldId id="2147310884"/>
            <p14:sldId id="2147310931"/>
            <p14:sldId id="2147310939"/>
            <p14:sldId id="2147310885"/>
            <p14:sldId id="2147310903"/>
            <p14:sldId id="1482"/>
            <p14:sldId id="10367"/>
            <p14:sldId id="10368"/>
            <p14:sldId id="1484"/>
          </p14:sldIdLst>
        </p14:section>
        <p14:section name="Data Preparation and Cleansing" id="{AE4D3846-CE9A-46E0-B4B5-DF42EFE91C9F}">
          <p14:sldIdLst>
            <p14:sldId id="2147310887"/>
            <p14:sldId id="2147310888"/>
            <p14:sldId id="2147310897"/>
            <p14:sldId id="2147310898"/>
            <p14:sldId id="2147310899"/>
          </p14:sldIdLst>
        </p14:section>
        <p14:section name="Migration Planning and Execution" id="{D0A6CB66-3ADA-48CB-9818-26C78F82CF29}">
          <p14:sldIdLst>
            <p14:sldId id="2147310890"/>
            <p14:sldId id="2147310891"/>
            <p14:sldId id="2147310901"/>
            <p14:sldId id="1495"/>
            <p14:sldId id="2147310892"/>
          </p14:sldIdLst>
        </p14:section>
        <p14:section name="Tetsting and Validation" id="{A8E71702-F864-451A-8BF7-2EF6CBC8F1FF}">
          <p14:sldIdLst>
            <p14:sldId id="2147310893"/>
            <p14:sldId id="2147310894"/>
            <p14:sldId id="2147310895"/>
            <p14:sldId id="2147310902"/>
          </p14:sldIdLst>
        </p14:section>
        <p14:section name="Wrap up" id="{71DD995E-1603-41D2-B072-651FFC79C5E1}">
          <p14:sldIdLst>
            <p14:sldId id="2147310896"/>
            <p14:sldId id="1496"/>
          </p14:sldIdLst>
        </p14:section>
        <p14:section name="Template slides" id="{BBE6A6EE-C737-4982-A0C8-BC28A43456A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511275-967C-2AE7-D834-C852EF495766}" name="Daniels, Michelle" initials="DM" userId="S::Michelle_Daniels@Dell.com::068e6cfe-dc47-43fe-8b35-a3a67322fa9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CB0"/>
    <a:srgbClr val="6A22AD"/>
    <a:srgbClr val="BEAFFF"/>
    <a:srgbClr val="863FC2"/>
    <a:srgbClr val="80C7FB"/>
    <a:srgbClr val="BC73EA"/>
    <a:srgbClr val="121374"/>
    <a:srgbClr val="12157C"/>
    <a:srgbClr val="FBEECE"/>
    <a:srgbClr val="B30B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51070-60AD-414B-8AE5-A4E9C3D1632B}" v="262" dt="2024-05-24T12:09:01.955"/>
    <p1510:client id="{48FE4019-861A-33B2-5339-A7606FAF9D16}" v="44" dt="2024-05-24T17:10:16.2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0" autoAdjust="0"/>
    <p:restoredTop sz="86097" autoAdjust="0"/>
  </p:normalViewPr>
  <p:slideViewPr>
    <p:cSldViewPr showGuides="1">
      <p:cViewPr varScale="1">
        <p:scale>
          <a:sx n="133" d="100"/>
          <a:sy n="133" d="100"/>
        </p:scale>
        <p:origin x="1236" y="126"/>
      </p:cViewPr>
      <p:guideLst/>
    </p:cSldViewPr>
  </p:slideViewPr>
  <p:outlineViewPr>
    <p:cViewPr>
      <p:scale>
        <a:sx n="33" d="100"/>
        <a:sy n="33" d="100"/>
      </p:scale>
      <p:origin x="0" y="-16224"/>
    </p:cViewPr>
  </p:outlineViewPr>
  <p:notesTextViewPr>
    <p:cViewPr>
      <p:scale>
        <a:sx n="1" d="1"/>
        <a:sy n="1" d="1"/>
      </p:scale>
      <p:origin x="0" y="0"/>
    </p:cViewPr>
  </p:notesTextViewPr>
  <p:sorterViewPr>
    <p:cViewPr>
      <p:scale>
        <a:sx n="80" d="100"/>
        <a:sy n="80" d="100"/>
      </p:scale>
      <p:origin x="0" y="-252"/>
    </p:cViewPr>
  </p:sorterViewPr>
  <p:notesViewPr>
    <p:cSldViewPr showGuides="1">
      <p:cViewPr>
        <p:scale>
          <a:sx n="79" d="100"/>
          <a:sy n="79" d="100"/>
        </p:scale>
        <p:origin x="3336" y="-8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notesMaster" Target="notesMasters/notesMaster1.xml"/><Relationship Id="rId104"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viewProps" Target="viewProps.xml"/><Relationship Id="rId105"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CA71B020-098D-4C33-9531-1AAF46EBD615}"/>
    <pc:docChg chg="undo custSel addSld delSld modSld addSection modSection">
      <pc:chgData name="Rachel Profitt" userId="33e63d03-b0ce-4cee-8a7f-3417702ed3c2" providerId="ADAL" clId="{CA71B020-098D-4C33-9531-1AAF46EBD615}" dt="2024-05-21T19:28:51.425" v="4481"/>
      <pc:docMkLst>
        <pc:docMk/>
      </pc:docMkLst>
      <pc:sldChg chg="addSp delSp modSp mod modNotesTx">
        <pc:chgData name="Rachel Profitt" userId="33e63d03-b0ce-4cee-8a7f-3417702ed3c2" providerId="ADAL" clId="{CA71B020-098D-4C33-9531-1AAF46EBD615}" dt="2024-05-20T19:51:14.253" v="69" actId="207"/>
        <pc:sldMkLst>
          <pc:docMk/>
          <pc:sldMk cId="78279025" sldId="361"/>
        </pc:sldMkLst>
        <pc:spChg chg="mod">
          <ac:chgData name="Rachel Profitt" userId="33e63d03-b0ce-4cee-8a7f-3417702ed3c2" providerId="ADAL" clId="{CA71B020-098D-4C33-9531-1AAF46EBD615}" dt="2024-05-20T19:44:22.188" v="54" actId="1076"/>
          <ac:spMkLst>
            <pc:docMk/>
            <pc:sldMk cId="78279025" sldId="361"/>
            <ac:spMk id="3" creationId="{15E07926-962F-4380-89B1-970597D28E1B}"/>
          </ac:spMkLst>
        </pc:spChg>
        <pc:spChg chg="del">
          <ac:chgData name="Rachel Profitt" userId="33e63d03-b0ce-4cee-8a7f-3417702ed3c2" providerId="ADAL" clId="{CA71B020-098D-4C33-9531-1AAF46EBD615}" dt="2024-05-20T19:44:13.368" v="52" actId="478"/>
          <ac:spMkLst>
            <pc:docMk/>
            <pc:sldMk cId="78279025" sldId="361"/>
            <ac:spMk id="4" creationId="{A5B46512-5E94-4CC0-8BEE-1F0DB42069CB}"/>
          </ac:spMkLst>
        </pc:spChg>
        <pc:spChg chg="add del mod">
          <ac:chgData name="Rachel Profitt" userId="33e63d03-b0ce-4cee-8a7f-3417702ed3c2" providerId="ADAL" clId="{CA71B020-098D-4C33-9531-1AAF46EBD615}" dt="2024-05-20T19:44:14.958" v="53" actId="478"/>
          <ac:spMkLst>
            <pc:docMk/>
            <pc:sldMk cId="78279025" sldId="361"/>
            <ac:spMk id="5" creationId="{0ABF569D-15FF-E245-57B8-F31D7CF5F9FE}"/>
          </ac:spMkLst>
        </pc:spChg>
        <pc:picChg chg="add mod">
          <ac:chgData name="Rachel Profitt" userId="33e63d03-b0ce-4cee-8a7f-3417702ed3c2" providerId="ADAL" clId="{CA71B020-098D-4C33-9531-1AAF46EBD615}" dt="2024-05-20T19:51:14.253" v="69" actId="207"/>
          <ac:picMkLst>
            <pc:docMk/>
            <pc:sldMk cId="78279025" sldId="361"/>
            <ac:picMk id="6" creationId="{BFE80B13-D3CF-A827-ACAA-A8F3E8ADFCB8}"/>
          </ac:picMkLst>
        </pc:picChg>
        <pc:picChg chg="add mod">
          <ac:chgData name="Rachel Profitt" userId="33e63d03-b0ce-4cee-8a7f-3417702ed3c2" providerId="ADAL" clId="{CA71B020-098D-4C33-9531-1AAF46EBD615}" dt="2024-05-20T19:50:59.599" v="68" actId="1076"/>
          <ac:picMkLst>
            <pc:docMk/>
            <pc:sldMk cId="78279025" sldId="361"/>
            <ac:picMk id="7" creationId="{DFA00592-F0ED-158F-CFDE-D927ACDA4E37}"/>
          </ac:picMkLst>
        </pc:picChg>
      </pc:sldChg>
      <pc:sldChg chg="addSp modSp mod">
        <pc:chgData name="Rachel Profitt" userId="33e63d03-b0ce-4cee-8a7f-3417702ed3c2" providerId="ADAL" clId="{CA71B020-098D-4C33-9531-1AAF46EBD615}" dt="2024-05-21T19:28:33.460" v="4479" actId="1076"/>
        <pc:sldMkLst>
          <pc:docMk/>
          <pc:sldMk cId="1662898054" sldId="1438"/>
        </pc:sldMkLst>
        <pc:picChg chg="add mod">
          <ac:chgData name="Rachel Profitt" userId="33e63d03-b0ce-4cee-8a7f-3417702ed3c2" providerId="ADAL" clId="{CA71B020-098D-4C33-9531-1AAF46EBD615}" dt="2024-05-21T19:28:33.460" v="4479" actId="1076"/>
          <ac:picMkLst>
            <pc:docMk/>
            <pc:sldMk cId="1662898054" sldId="1438"/>
            <ac:picMk id="2" creationId="{4746A3EF-FA58-A233-535F-2B7425971B2E}"/>
          </ac:picMkLst>
        </pc:picChg>
        <pc:picChg chg="mod">
          <ac:chgData name="Rachel Profitt" userId="33e63d03-b0ce-4cee-8a7f-3417702ed3c2" providerId="ADAL" clId="{CA71B020-098D-4C33-9531-1AAF46EBD615}" dt="2024-05-21T19:17:35.338" v="3155" actId="962"/>
          <ac:picMkLst>
            <pc:docMk/>
            <pc:sldMk cId="1662898054" sldId="1438"/>
            <ac:picMk id="6" creationId="{00000000-0000-0000-0000-000000000000}"/>
          </ac:picMkLst>
        </pc:picChg>
        <pc:picChg chg="mod">
          <ac:chgData name="Rachel Profitt" userId="33e63d03-b0ce-4cee-8a7f-3417702ed3c2" providerId="ADAL" clId="{CA71B020-098D-4C33-9531-1AAF46EBD615}" dt="2024-05-21T19:28:29.776" v="4478" actId="1076"/>
          <ac:picMkLst>
            <pc:docMk/>
            <pc:sldMk cId="1662898054" sldId="1438"/>
            <ac:picMk id="12" creationId="{00000000-0000-0000-0000-000000000000}"/>
          </ac:picMkLst>
        </pc:picChg>
      </pc:sldChg>
      <pc:sldChg chg="addSp delSp modSp mod delAnim">
        <pc:chgData name="Rachel Profitt" userId="33e63d03-b0ce-4cee-8a7f-3417702ed3c2" providerId="ADAL" clId="{CA71B020-098D-4C33-9531-1AAF46EBD615}" dt="2024-05-21T19:27:39.422" v="4464"/>
        <pc:sldMkLst>
          <pc:docMk/>
          <pc:sldMk cId="2088443417" sldId="1482"/>
        </pc:sldMkLst>
        <pc:spChg chg="topLvl">
          <ac:chgData name="Rachel Profitt" userId="33e63d03-b0ce-4cee-8a7f-3417702ed3c2" providerId="ADAL" clId="{CA71B020-098D-4C33-9531-1AAF46EBD615}" dt="2024-05-21T19:18:57.866" v="3419" actId="165"/>
          <ac:spMkLst>
            <pc:docMk/>
            <pc:sldMk cId="2088443417" sldId="1482"/>
            <ac:spMk id="47" creationId="{00000000-0000-0000-0000-000000000000}"/>
          </ac:spMkLst>
        </pc:spChg>
        <pc:spChg chg="topLvl">
          <ac:chgData name="Rachel Profitt" userId="33e63d03-b0ce-4cee-8a7f-3417702ed3c2" providerId="ADAL" clId="{CA71B020-098D-4C33-9531-1AAF46EBD615}" dt="2024-05-21T19:18:57.866" v="3419" actId="165"/>
          <ac:spMkLst>
            <pc:docMk/>
            <pc:sldMk cId="2088443417" sldId="1482"/>
            <ac:spMk id="48" creationId="{00000000-0000-0000-0000-000000000000}"/>
          </ac:spMkLst>
        </pc:spChg>
        <pc:spChg chg="topLvl">
          <ac:chgData name="Rachel Profitt" userId="33e63d03-b0ce-4cee-8a7f-3417702ed3c2" providerId="ADAL" clId="{CA71B020-098D-4C33-9531-1AAF46EBD615}" dt="2024-05-21T19:18:57.866" v="3419" actId="165"/>
          <ac:spMkLst>
            <pc:docMk/>
            <pc:sldMk cId="2088443417" sldId="1482"/>
            <ac:spMk id="49" creationId="{00000000-0000-0000-0000-000000000000}"/>
          </ac:spMkLst>
        </pc:spChg>
        <pc:spChg chg="topLvl">
          <ac:chgData name="Rachel Profitt" userId="33e63d03-b0ce-4cee-8a7f-3417702ed3c2" providerId="ADAL" clId="{CA71B020-098D-4C33-9531-1AAF46EBD615}" dt="2024-05-21T19:18:57.866" v="3419" actId="165"/>
          <ac:spMkLst>
            <pc:docMk/>
            <pc:sldMk cId="2088443417" sldId="1482"/>
            <ac:spMk id="50" creationId="{00000000-0000-0000-0000-000000000000}"/>
          </ac:spMkLst>
        </pc:spChg>
        <pc:spChg chg="topLvl">
          <ac:chgData name="Rachel Profitt" userId="33e63d03-b0ce-4cee-8a7f-3417702ed3c2" providerId="ADAL" clId="{CA71B020-098D-4C33-9531-1AAF46EBD615}" dt="2024-05-21T19:19:04.073" v="3420" actId="165"/>
          <ac:spMkLst>
            <pc:docMk/>
            <pc:sldMk cId="2088443417" sldId="1482"/>
            <ac:spMk id="52" creationId="{00000000-0000-0000-0000-000000000000}"/>
          </ac:spMkLst>
        </pc:spChg>
        <pc:spChg chg="topLvl">
          <ac:chgData name="Rachel Profitt" userId="33e63d03-b0ce-4cee-8a7f-3417702ed3c2" providerId="ADAL" clId="{CA71B020-098D-4C33-9531-1AAF46EBD615}" dt="2024-05-21T19:19:04.073" v="3420" actId="165"/>
          <ac:spMkLst>
            <pc:docMk/>
            <pc:sldMk cId="2088443417" sldId="1482"/>
            <ac:spMk id="53" creationId="{00000000-0000-0000-0000-000000000000}"/>
          </ac:spMkLst>
        </pc:spChg>
        <pc:spChg chg="topLvl">
          <ac:chgData name="Rachel Profitt" userId="33e63d03-b0ce-4cee-8a7f-3417702ed3c2" providerId="ADAL" clId="{CA71B020-098D-4C33-9531-1AAF46EBD615}" dt="2024-05-21T19:19:04.073" v="3420" actId="165"/>
          <ac:spMkLst>
            <pc:docMk/>
            <pc:sldMk cId="2088443417" sldId="1482"/>
            <ac:spMk id="54" creationId="{00000000-0000-0000-0000-000000000000}"/>
          </ac:spMkLst>
        </pc:spChg>
        <pc:spChg chg="topLvl">
          <ac:chgData name="Rachel Profitt" userId="33e63d03-b0ce-4cee-8a7f-3417702ed3c2" providerId="ADAL" clId="{CA71B020-098D-4C33-9531-1AAF46EBD615}" dt="2024-05-21T19:19:04.073" v="3420" actId="165"/>
          <ac:spMkLst>
            <pc:docMk/>
            <pc:sldMk cId="2088443417" sldId="1482"/>
            <ac:spMk id="55" creationId="{00000000-0000-0000-0000-000000000000}"/>
          </ac:spMkLst>
        </pc:spChg>
        <pc:spChg chg="topLvl">
          <ac:chgData name="Rachel Profitt" userId="33e63d03-b0ce-4cee-8a7f-3417702ed3c2" providerId="ADAL" clId="{CA71B020-098D-4C33-9531-1AAF46EBD615}" dt="2024-05-21T19:19:11.756" v="3421" actId="165"/>
          <ac:spMkLst>
            <pc:docMk/>
            <pc:sldMk cId="2088443417" sldId="1482"/>
            <ac:spMk id="57" creationId="{00000000-0000-0000-0000-000000000000}"/>
          </ac:spMkLst>
        </pc:spChg>
        <pc:spChg chg="topLvl">
          <ac:chgData name="Rachel Profitt" userId="33e63d03-b0ce-4cee-8a7f-3417702ed3c2" providerId="ADAL" clId="{CA71B020-098D-4C33-9531-1AAF46EBD615}" dt="2024-05-21T19:19:11.756" v="3421" actId="165"/>
          <ac:spMkLst>
            <pc:docMk/>
            <pc:sldMk cId="2088443417" sldId="1482"/>
            <ac:spMk id="58" creationId="{00000000-0000-0000-0000-000000000000}"/>
          </ac:spMkLst>
        </pc:spChg>
        <pc:spChg chg="topLvl">
          <ac:chgData name="Rachel Profitt" userId="33e63d03-b0ce-4cee-8a7f-3417702ed3c2" providerId="ADAL" clId="{CA71B020-098D-4C33-9531-1AAF46EBD615}" dt="2024-05-21T19:19:11.756" v="3421" actId="165"/>
          <ac:spMkLst>
            <pc:docMk/>
            <pc:sldMk cId="2088443417" sldId="1482"/>
            <ac:spMk id="59" creationId="{00000000-0000-0000-0000-000000000000}"/>
          </ac:spMkLst>
        </pc:spChg>
        <pc:spChg chg="topLvl">
          <ac:chgData name="Rachel Profitt" userId="33e63d03-b0ce-4cee-8a7f-3417702ed3c2" providerId="ADAL" clId="{CA71B020-098D-4C33-9531-1AAF46EBD615}" dt="2024-05-21T19:19:11.756" v="3421" actId="165"/>
          <ac:spMkLst>
            <pc:docMk/>
            <pc:sldMk cId="2088443417" sldId="1482"/>
            <ac:spMk id="60" creationId="{00000000-0000-0000-0000-000000000000}"/>
          </ac:spMkLst>
        </pc:spChg>
        <pc:spChg chg="topLvl">
          <ac:chgData name="Rachel Profitt" userId="33e63d03-b0ce-4cee-8a7f-3417702ed3c2" providerId="ADAL" clId="{CA71B020-098D-4C33-9531-1AAF46EBD615}" dt="2024-05-21T19:19:21.224" v="3423" actId="165"/>
          <ac:spMkLst>
            <pc:docMk/>
            <pc:sldMk cId="2088443417" sldId="1482"/>
            <ac:spMk id="63" creationId="{00000000-0000-0000-0000-000000000000}"/>
          </ac:spMkLst>
        </pc:spChg>
        <pc:spChg chg="topLvl">
          <ac:chgData name="Rachel Profitt" userId="33e63d03-b0ce-4cee-8a7f-3417702ed3c2" providerId="ADAL" clId="{CA71B020-098D-4C33-9531-1AAF46EBD615}" dt="2024-05-21T19:19:21.224" v="3423" actId="165"/>
          <ac:spMkLst>
            <pc:docMk/>
            <pc:sldMk cId="2088443417" sldId="1482"/>
            <ac:spMk id="64" creationId="{00000000-0000-0000-0000-000000000000}"/>
          </ac:spMkLst>
        </pc:spChg>
        <pc:spChg chg="topLvl">
          <ac:chgData name="Rachel Profitt" userId="33e63d03-b0ce-4cee-8a7f-3417702ed3c2" providerId="ADAL" clId="{CA71B020-098D-4C33-9531-1AAF46EBD615}" dt="2024-05-21T19:19:21.224" v="3423" actId="165"/>
          <ac:spMkLst>
            <pc:docMk/>
            <pc:sldMk cId="2088443417" sldId="1482"/>
            <ac:spMk id="65" creationId="{00000000-0000-0000-0000-000000000000}"/>
          </ac:spMkLst>
        </pc:spChg>
        <pc:spChg chg="topLvl">
          <ac:chgData name="Rachel Profitt" userId="33e63d03-b0ce-4cee-8a7f-3417702ed3c2" providerId="ADAL" clId="{CA71B020-098D-4C33-9531-1AAF46EBD615}" dt="2024-05-21T19:19:21.224" v="3423" actId="165"/>
          <ac:spMkLst>
            <pc:docMk/>
            <pc:sldMk cId="2088443417" sldId="1482"/>
            <ac:spMk id="66" creationId="{00000000-0000-0000-0000-000000000000}"/>
          </ac:spMkLst>
        </pc:spChg>
        <pc:spChg chg="topLvl">
          <ac:chgData name="Rachel Profitt" userId="33e63d03-b0ce-4cee-8a7f-3417702ed3c2" providerId="ADAL" clId="{CA71B020-098D-4C33-9531-1AAF46EBD615}" dt="2024-05-21T19:19:25.934" v="3424" actId="165"/>
          <ac:spMkLst>
            <pc:docMk/>
            <pc:sldMk cId="2088443417" sldId="1482"/>
            <ac:spMk id="68" creationId="{00000000-0000-0000-0000-000000000000}"/>
          </ac:spMkLst>
        </pc:spChg>
        <pc:spChg chg="topLvl">
          <ac:chgData name="Rachel Profitt" userId="33e63d03-b0ce-4cee-8a7f-3417702ed3c2" providerId="ADAL" clId="{CA71B020-098D-4C33-9531-1AAF46EBD615}" dt="2024-05-21T19:19:25.934" v="3424" actId="165"/>
          <ac:spMkLst>
            <pc:docMk/>
            <pc:sldMk cId="2088443417" sldId="1482"/>
            <ac:spMk id="69" creationId="{00000000-0000-0000-0000-000000000000}"/>
          </ac:spMkLst>
        </pc:spChg>
        <pc:spChg chg="topLvl">
          <ac:chgData name="Rachel Profitt" userId="33e63d03-b0ce-4cee-8a7f-3417702ed3c2" providerId="ADAL" clId="{CA71B020-098D-4C33-9531-1AAF46EBD615}" dt="2024-05-21T19:19:25.934" v="3424" actId="165"/>
          <ac:spMkLst>
            <pc:docMk/>
            <pc:sldMk cId="2088443417" sldId="1482"/>
            <ac:spMk id="70" creationId="{00000000-0000-0000-0000-000000000000}"/>
          </ac:spMkLst>
        </pc:spChg>
        <pc:spChg chg="topLvl">
          <ac:chgData name="Rachel Profitt" userId="33e63d03-b0ce-4cee-8a7f-3417702ed3c2" providerId="ADAL" clId="{CA71B020-098D-4C33-9531-1AAF46EBD615}" dt="2024-05-21T19:19:25.934" v="3424" actId="165"/>
          <ac:spMkLst>
            <pc:docMk/>
            <pc:sldMk cId="2088443417" sldId="1482"/>
            <ac:spMk id="71" creationId="{00000000-0000-0000-0000-000000000000}"/>
          </ac:spMkLst>
        </pc:spChg>
        <pc:spChg chg="topLvl">
          <ac:chgData name="Rachel Profitt" userId="33e63d03-b0ce-4cee-8a7f-3417702ed3c2" providerId="ADAL" clId="{CA71B020-098D-4C33-9531-1AAF46EBD615}" dt="2024-05-21T19:19:30.910" v="3425" actId="165"/>
          <ac:spMkLst>
            <pc:docMk/>
            <pc:sldMk cId="2088443417" sldId="1482"/>
            <ac:spMk id="73" creationId="{00000000-0000-0000-0000-000000000000}"/>
          </ac:spMkLst>
        </pc:spChg>
        <pc:spChg chg="topLvl">
          <ac:chgData name="Rachel Profitt" userId="33e63d03-b0ce-4cee-8a7f-3417702ed3c2" providerId="ADAL" clId="{CA71B020-098D-4C33-9531-1AAF46EBD615}" dt="2024-05-21T19:19:30.910" v="3425" actId="165"/>
          <ac:spMkLst>
            <pc:docMk/>
            <pc:sldMk cId="2088443417" sldId="1482"/>
            <ac:spMk id="74" creationId="{00000000-0000-0000-0000-000000000000}"/>
          </ac:spMkLst>
        </pc:spChg>
        <pc:spChg chg="topLvl">
          <ac:chgData name="Rachel Profitt" userId="33e63d03-b0ce-4cee-8a7f-3417702ed3c2" providerId="ADAL" clId="{CA71B020-098D-4C33-9531-1AAF46EBD615}" dt="2024-05-21T19:19:30.910" v="3425" actId="165"/>
          <ac:spMkLst>
            <pc:docMk/>
            <pc:sldMk cId="2088443417" sldId="1482"/>
            <ac:spMk id="75" creationId="{00000000-0000-0000-0000-000000000000}"/>
          </ac:spMkLst>
        </pc:spChg>
        <pc:spChg chg="topLvl">
          <ac:chgData name="Rachel Profitt" userId="33e63d03-b0ce-4cee-8a7f-3417702ed3c2" providerId="ADAL" clId="{CA71B020-098D-4C33-9531-1AAF46EBD615}" dt="2024-05-21T19:19:30.910" v="3425" actId="165"/>
          <ac:spMkLst>
            <pc:docMk/>
            <pc:sldMk cId="2088443417" sldId="1482"/>
            <ac:spMk id="76" creationId="{00000000-0000-0000-0000-000000000000}"/>
          </ac:spMkLst>
        </pc:spChg>
        <pc:spChg chg="topLvl">
          <ac:chgData name="Rachel Profitt" userId="33e63d03-b0ce-4cee-8a7f-3417702ed3c2" providerId="ADAL" clId="{CA71B020-098D-4C33-9531-1AAF46EBD615}" dt="2024-05-21T19:19:16.407" v="3422" actId="165"/>
          <ac:spMkLst>
            <pc:docMk/>
            <pc:sldMk cId="2088443417" sldId="1482"/>
            <ac:spMk id="77" creationId="{00000000-0000-0000-0000-000000000000}"/>
          </ac:spMkLst>
        </pc:spChg>
        <pc:grpChg chg="del mod">
          <ac:chgData name="Rachel Profitt" userId="33e63d03-b0ce-4cee-8a7f-3417702ed3c2" providerId="ADAL" clId="{CA71B020-098D-4C33-9531-1AAF46EBD615}" dt="2024-05-21T19:18:57.866" v="3419" actId="165"/>
          <ac:grpSpMkLst>
            <pc:docMk/>
            <pc:sldMk cId="2088443417" sldId="1482"/>
            <ac:grpSpMk id="46" creationId="{00000000-0000-0000-0000-000000000000}"/>
          </ac:grpSpMkLst>
        </pc:grpChg>
        <pc:grpChg chg="del">
          <ac:chgData name="Rachel Profitt" userId="33e63d03-b0ce-4cee-8a7f-3417702ed3c2" providerId="ADAL" clId="{CA71B020-098D-4C33-9531-1AAF46EBD615}" dt="2024-05-21T19:19:04.073" v="3420" actId="165"/>
          <ac:grpSpMkLst>
            <pc:docMk/>
            <pc:sldMk cId="2088443417" sldId="1482"/>
            <ac:grpSpMk id="51" creationId="{00000000-0000-0000-0000-000000000000}"/>
          </ac:grpSpMkLst>
        </pc:grpChg>
        <pc:grpChg chg="del">
          <ac:chgData name="Rachel Profitt" userId="33e63d03-b0ce-4cee-8a7f-3417702ed3c2" providerId="ADAL" clId="{CA71B020-098D-4C33-9531-1AAF46EBD615}" dt="2024-05-21T19:19:11.756" v="3421" actId="165"/>
          <ac:grpSpMkLst>
            <pc:docMk/>
            <pc:sldMk cId="2088443417" sldId="1482"/>
            <ac:grpSpMk id="56" creationId="{00000000-0000-0000-0000-000000000000}"/>
          </ac:grpSpMkLst>
        </pc:grpChg>
        <pc:grpChg chg="del topLvl">
          <ac:chgData name="Rachel Profitt" userId="33e63d03-b0ce-4cee-8a7f-3417702ed3c2" providerId="ADAL" clId="{CA71B020-098D-4C33-9531-1AAF46EBD615}" dt="2024-05-21T19:19:21.224" v="3423" actId="165"/>
          <ac:grpSpMkLst>
            <pc:docMk/>
            <pc:sldMk cId="2088443417" sldId="1482"/>
            <ac:grpSpMk id="62" creationId="{00000000-0000-0000-0000-000000000000}"/>
          </ac:grpSpMkLst>
        </pc:grpChg>
        <pc:grpChg chg="del topLvl">
          <ac:chgData name="Rachel Profitt" userId="33e63d03-b0ce-4cee-8a7f-3417702ed3c2" providerId="ADAL" clId="{CA71B020-098D-4C33-9531-1AAF46EBD615}" dt="2024-05-21T19:19:25.934" v="3424" actId="165"/>
          <ac:grpSpMkLst>
            <pc:docMk/>
            <pc:sldMk cId="2088443417" sldId="1482"/>
            <ac:grpSpMk id="67" creationId="{00000000-0000-0000-0000-000000000000}"/>
          </ac:grpSpMkLst>
        </pc:grpChg>
        <pc:grpChg chg="del topLvl">
          <ac:chgData name="Rachel Profitt" userId="33e63d03-b0ce-4cee-8a7f-3417702ed3c2" providerId="ADAL" clId="{CA71B020-098D-4C33-9531-1AAF46EBD615}" dt="2024-05-21T19:19:30.910" v="3425" actId="165"/>
          <ac:grpSpMkLst>
            <pc:docMk/>
            <pc:sldMk cId="2088443417" sldId="1482"/>
            <ac:grpSpMk id="72" creationId="{00000000-0000-0000-0000-000000000000}"/>
          </ac:grpSpMkLst>
        </pc:grpChg>
        <pc:grpChg chg="del">
          <ac:chgData name="Rachel Profitt" userId="33e63d03-b0ce-4cee-8a7f-3417702ed3c2" providerId="ADAL" clId="{CA71B020-098D-4C33-9531-1AAF46EBD615}" dt="2024-05-21T19:19:16.407" v="3422" actId="165"/>
          <ac:grpSpMkLst>
            <pc:docMk/>
            <pc:sldMk cId="2088443417" sldId="1482"/>
            <ac:grpSpMk id="79" creationId="{00000000-0000-0000-0000-000000000000}"/>
          </ac:grpSpMkLst>
        </pc:grpChg>
        <pc:picChg chg="add mod">
          <ac:chgData name="Rachel Profitt" userId="33e63d03-b0ce-4cee-8a7f-3417702ed3c2" providerId="ADAL" clId="{CA71B020-098D-4C33-9531-1AAF46EBD615}" dt="2024-05-21T19:27:39.422" v="4464"/>
          <ac:picMkLst>
            <pc:docMk/>
            <pc:sldMk cId="2088443417" sldId="1482"/>
            <ac:picMk id="2" creationId="{281A23E2-765B-D222-6962-CDB358D9EF96}"/>
          </ac:picMkLst>
        </pc:picChg>
      </pc:sldChg>
      <pc:sldChg chg="addSp modSp mod">
        <pc:chgData name="Rachel Profitt" userId="33e63d03-b0ce-4cee-8a7f-3417702ed3c2" providerId="ADAL" clId="{CA71B020-098D-4C33-9531-1AAF46EBD615}" dt="2024-05-21T19:27:44.806" v="4467"/>
        <pc:sldMkLst>
          <pc:docMk/>
          <pc:sldMk cId="3468856050" sldId="1484"/>
        </pc:sldMkLst>
        <pc:spChg chg="mod">
          <ac:chgData name="Rachel Profitt" userId="33e63d03-b0ce-4cee-8a7f-3417702ed3c2" providerId="ADAL" clId="{CA71B020-098D-4C33-9531-1AAF46EBD615}" dt="2024-05-21T19:26:52.335" v="4461" actId="20577"/>
          <ac:spMkLst>
            <pc:docMk/>
            <pc:sldMk cId="3468856050" sldId="1484"/>
            <ac:spMk id="2" creationId="{00000000-0000-0000-0000-000000000000}"/>
          </ac:spMkLst>
        </pc:spChg>
        <pc:picChg chg="add mod">
          <ac:chgData name="Rachel Profitt" userId="33e63d03-b0ce-4cee-8a7f-3417702ed3c2" providerId="ADAL" clId="{CA71B020-098D-4C33-9531-1AAF46EBD615}" dt="2024-05-21T19:27:44.806" v="4467"/>
          <ac:picMkLst>
            <pc:docMk/>
            <pc:sldMk cId="3468856050" sldId="1484"/>
            <ac:picMk id="4" creationId="{825D38F0-8443-4128-24F8-66FC6EBA6369}"/>
          </ac:picMkLst>
        </pc:picChg>
      </pc:sldChg>
      <pc:sldChg chg="addSp delSp modSp del mod">
        <pc:chgData name="Rachel Profitt" userId="33e63d03-b0ce-4cee-8a7f-3417702ed3c2" providerId="ADAL" clId="{CA71B020-098D-4C33-9531-1AAF46EBD615}" dt="2024-05-21T19:28:01.541" v="4473"/>
        <pc:sldMkLst>
          <pc:docMk/>
          <pc:sldMk cId="1382885620" sldId="1495"/>
        </pc:sldMkLst>
        <pc:spChg chg="del">
          <ac:chgData name="Rachel Profitt" userId="33e63d03-b0ce-4cee-8a7f-3417702ed3c2" providerId="ADAL" clId="{CA71B020-098D-4C33-9531-1AAF46EBD615}" dt="2024-05-21T19:22:22.852" v="3789" actId="478"/>
          <ac:spMkLst>
            <pc:docMk/>
            <pc:sldMk cId="1382885620" sldId="1495"/>
            <ac:spMk id="7" creationId="{00000000-0000-0000-0000-000000000000}"/>
          </ac:spMkLst>
        </pc:spChg>
        <pc:spChg chg="mod">
          <ac:chgData name="Rachel Profitt" userId="33e63d03-b0ce-4cee-8a7f-3417702ed3c2" providerId="ADAL" clId="{CA71B020-098D-4C33-9531-1AAF46EBD615}" dt="2024-05-21T19:25:52.274" v="4444" actId="33553"/>
          <ac:spMkLst>
            <pc:docMk/>
            <pc:sldMk cId="1382885620" sldId="1495"/>
            <ac:spMk id="87" creationId="{00000000-0000-0000-0000-000000000000}"/>
          </ac:spMkLst>
        </pc:spChg>
        <pc:grpChg chg="mod">
          <ac:chgData name="Rachel Profitt" userId="33e63d03-b0ce-4cee-8a7f-3417702ed3c2" providerId="ADAL" clId="{CA71B020-098D-4C33-9531-1AAF46EBD615}" dt="2024-05-21T19:22:44.797" v="3939" actId="962"/>
          <ac:grpSpMkLst>
            <pc:docMk/>
            <pc:sldMk cId="1382885620" sldId="1495"/>
            <ac:grpSpMk id="4" creationId="{00000000-0000-0000-0000-000000000000}"/>
          </ac:grpSpMkLst>
        </pc:grpChg>
        <pc:grpChg chg="mod">
          <ac:chgData name="Rachel Profitt" userId="33e63d03-b0ce-4cee-8a7f-3417702ed3c2" providerId="ADAL" clId="{CA71B020-098D-4C33-9531-1AAF46EBD615}" dt="2024-05-21T19:23:07.857" v="4105" actId="962"/>
          <ac:grpSpMkLst>
            <pc:docMk/>
            <pc:sldMk cId="1382885620" sldId="1495"/>
            <ac:grpSpMk id="5" creationId="{00000000-0000-0000-0000-000000000000}"/>
          </ac:grpSpMkLst>
        </pc:grpChg>
        <pc:picChg chg="add mod">
          <ac:chgData name="Rachel Profitt" userId="33e63d03-b0ce-4cee-8a7f-3417702ed3c2" providerId="ADAL" clId="{CA71B020-098D-4C33-9531-1AAF46EBD615}" dt="2024-05-21T19:28:01.541" v="4473"/>
          <ac:picMkLst>
            <pc:docMk/>
            <pc:sldMk cId="1382885620" sldId="1495"/>
            <ac:picMk id="2" creationId="{A0218217-9CB2-D4F5-3042-691AB50061ED}"/>
          </ac:picMkLst>
        </pc:picChg>
      </pc:sldChg>
      <pc:sldChg chg="modSp mod">
        <pc:chgData name="Rachel Profitt" userId="33e63d03-b0ce-4cee-8a7f-3417702ed3c2" providerId="ADAL" clId="{CA71B020-098D-4C33-9531-1AAF46EBD615}" dt="2024-05-21T17:41:42.809" v="2756" actId="14100"/>
        <pc:sldMkLst>
          <pc:docMk/>
          <pc:sldMk cId="2666568480" sldId="1496"/>
        </pc:sldMkLst>
        <pc:spChg chg="mod">
          <ac:chgData name="Rachel Profitt" userId="33e63d03-b0ce-4cee-8a7f-3417702ed3c2" providerId="ADAL" clId="{CA71B020-098D-4C33-9531-1AAF46EBD615}" dt="2024-05-21T17:41:36.309" v="2753" actId="20577"/>
          <ac:spMkLst>
            <pc:docMk/>
            <pc:sldMk cId="2666568480" sldId="1496"/>
            <ac:spMk id="3" creationId="{00000000-0000-0000-0000-000000000000}"/>
          </ac:spMkLst>
        </pc:spChg>
        <pc:spChg chg="mod">
          <ac:chgData name="Rachel Profitt" userId="33e63d03-b0ce-4cee-8a7f-3417702ed3c2" providerId="ADAL" clId="{CA71B020-098D-4C33-9531-1AAF46EBD615}" dt="2024-05-21T17:41:42.809" v="2756" actId="14100"/>
          <ac:spMkLst>
            <pc:docMk/>
            <pc:sldMk cId="2666568480" sldId="1496"/>
            <ac:spMk id="5" creationId="{00000000-0000-0000-0000-000000000000}"/>
          </ac:spMkLst>
        </pc:spChg>
      </pc:sldChg>
      <pc:sldChg chg="addSp modSp mod">
        <pc:chgData name="Rachel Profitt" userId="33e63d03-b0ce-4cee-8a7f-3417702ed3c2" providerId="ADAL" clId="{CA71B020-098D-4C33-9531-1AAF46EBD615}" dt="2024-05-21T19:28:51.425" v="4481"/>
        <pc:sldMkLst>
          <pc:docMk/>
          <pc:sldMk cId="2556133512" sldId="1725"/>
        </pc:sldMkLst>
        <pc:spChg chg="mod">
          <ac:chgData name="Rachel Profitt" userId="33e63d03-b0ce-4cee-8a7f-3417702ed3c2" providerId="ADAL" clId="{CA71B020-098D-4C33-9531-1AAF46EBD615}" dt="2024-05-21T17:11:20.866" v="1522" actId="962"/>
          <ac:spMkLst>
            <pc:docMk/>
            <pc:sldMk cId="2556133512" sldId="1725"/>
            <ac:spMk id="67" creationId="{D2C98FE6-12A5-4189-BEF6-22264C999AAA}"/>
          </ac:spMkLst>
        </pc:spChg>
        <pc:spChg chg="mod">
          <ac:chgData name="Rachel Profitt" userId="33e63d03-b0ce-4cee-8a7f-3417702ed3c2" providerId="ADAL" clId="{CA71B020-098D-4C33-9531-1AAF46EBD615}" dt="2024-05-21T17:11:23.166" v="1523" actId="962"/>
          <ac:spMkLst>
            <pc:docMk/>
            <pc:sldMk cId="2556133512" sldId="1725"/>
            <ac:spMk id="68" creationId="{6E714C84-4DE5-43E3-B936-7E56EAEB55E5}"/>
          </ac:spMkLst>
        </pc:spChg>
        <pc:spChg chg="mod">
          <ac:chgData name="Rachel Profitt" userId="33e63d03-b0ce-4cee-8a7f-3417702ed3c2" providerId="ADAL" clId="{CA71B020-098D-4C33-9531-1AAF46EBD615}" dt="2024-05-21T17:11:25.639" v="1524" actId="962"/>
          <ac:spMkLst>
            <pc:docMk/>
            <pc:sldMk cId="2556133512" sldId="1725"/>
            <ac:spMk id="69" creationId="{5F092565-3EB9-4323-94E2-8E34536AB392}"/>
          </ac:spMkLst>
        </pc:spChg>
        <pc:spChg chg="mod">
          <ac:chgData name="Rachel Profitt" userId="33e63d03-b0ce-4cee-8a7f-3417702ed3c2" providerId="ADAL" clId="{CA71B020-098D-4C33-9531-1AAF46EBD615}" dt="2024-05-21T17:11:27.775" v="1525" actId="962"/>
          <ac:spMkLst>
            <pc:docMk/>
            <pc:sldMk cId="2556133512" sldId="1725"/>
            <ac:spMk id="70" creationId="{353B7F19-1355-4E01-AEDD-18DB49F1F7CD}"/>
          </ac:spMkLst>
        </pc:spChg>
        <pc:spChg chg="mod">
          <ac:chgData name="Rachel Profitt" userId="33e63d03-b0ce-4cee-8a7f-3417702ed3c2" providerId="ADAL" clId="{CA71B020-098D-4C33-9531-1AAF46EBD615}" dt="2024-05-21T17:11:29.973" v="1526" actId="962"/>
          <ac:spMkLst>
            <pc:docMk/>
            <pc:sldMk cId="2556133512" sldId="1725"/>
            <ac:spMk id="72" creationId="{CA08319A-7F37-40E7-A405-8D4FD61C45A6}"/>
          </ac:spMkLst>
        </pc:spChg>
        <pc:spChg chg="mod">
          <ac:chgData name="Rachel Profitt" userId="33e63d03-b0ce-4cee-8a7f-3417702ed3c2" providerId="ADAL" clId="{CA71B020-098D-4C33-9531-1AAF46EBD615}" dt="2024-05-21T17:11:31.794" v="1527" actId="962"/>
          <ac:spMkLst>
            <pc:docMk/>
            <pc:sldMk cId="2556133512" sldId="1725"/>
            <ac:spMk id="73" creationId="{2EF98CEA-56B0-4701-AFA1-A30A5F2EEFD7}"/>
          </ac:spMkLst>
        </pc:spChg>
        <pc:spChg chg="mod">
          <ac:chgData name="Rachel Profitt" userId="33e63d03-b0ce-4cee-8a7f-3417702ed3c2" providerId="ADAL" clId="{CA71B020-098D-4C33-9531-1AAF46EBD615}" dt="2024-05-21T17:11:34.880" v="1528" actId="962"/>
          <ac:spMkLst>
            <pc:docMk/>
            <pc:sldMk cId="2556133512" sldId="1725"/>
            <ac:spMk id="74" creationId="{8E8B2736-24B6-40C3-A1CB-4B606BD35C9C}"/>
          </ac:spMkLst>
        </pc:spChg>
        <pc:spChg chg="mod">
          <ac:chgData name="Rachel Profitt" userId="33e63d03-b0ce-4cee-8a7f-3417702ed3c2" providerId="ADAL" clId="{CA71B020-098D-4C33-9531-1AAF46EBD615}" dt="2024-05-21T17:11:39.497" v="1529" actId="962"/>
          <ac:spMkLst>
            <pc:docMk/>
            <pc:sldMk cId="2556133512" sldId="1725"/>
            <ac:spMk id="76" creationId="{F5D27DF2-D2B7-468A-8278-617DD8BF9CBE}"/>
          </ac:spMkLst>
        </pc:spChg>
        <pc:spChg chg="mod">
          <ac:chgData name="Rachel Profitt" userId="33e63d03-b0ce-4cee-8a7f-3417702ed3c2" providerId="ADAL" clId="{CA71B020-098D-4C33-9531-1AAF46EBD615}" dt="2024-05-21T17:11:41.673" v="1530" actId="962"/>
          <ac:spMkLst>
            <pc:docMk/>
            <pc:sldMk cId="2556133512" sldId="1725"/>
            <ac:spMk id="77" creationId="{9555092B-20C4-4BE4-A346-80DDC0A3CB03}"/>
          </ac:spMkLst>
        </pc:spChg>
        <pc:spChg chg="mod">
          <ac:chgData name="Rachel Profitt" userId="33e63d03-b0ce-4cee-8a7f-3417702ed3c2" providerId="ADAL" clId="{CA71B020-098D-4C33-9531-1AAF46EBD615}" dt="2024-05-21T17:11:43.400" v="1531" actId="962"/>
          <ac:spMkLst>
            <pc:docMk/>
            <pc:sldMk cId="2556133512" sldId="1725"/>
            <ac:spMk id="78" creationId="{C7D9F4EF-4A77-454F-9F14-885279E8AF36}"/>
          </ac:spMkLst>
        </pc:spChg>
        <pc:spChg chg="mod">
          <ac:chgData name="Rachel Profitt" userId="33e63d03-b0ce-4cee-8a7f-3417702ed3c2" providerId="ADAL" clId="{CA71B020-098D-4C33-9531-1AAF46EBD615}" dt="2024-05-21T17:11:46.030" v="1532" actId="962"/>
          <ac:spMkLst>
            <pc:docMk/>
            <pc:sldMk cId="2556133512" sldId="1725"/>
            <ac:spMk id="79" creationId="{41059649-68FD-4213-BF76-650C662B86BA}"/>
          </ac:spMkLst>
        </pc:spChg>
        <pc:grpChg chg="mod">
          <ac:chgData name="Rachel Profitt" userId="33e63d03-b0ce-4cee-8a7f-3417702ed3c2" providerId="ADAL" clId="{CA71B020-098D-4C33-9531-1AAF46EBD615}" dt="2024-05-21T17:11:12.824" v="1518" actId="962"/>
          <ac:grpSpMkLst>
            <pc:docMk/>
            <pc:sldMk cId="2556133512" sldId="1725"/>
            <ac:grpSpMk id="9" creationId="{46681A06-7BDE-4385-8D06-F89656BD2543}"/>
          </ac:grpSpMkLst>
        </pc:grpChg>
        <pc:grpChg chg="mod">
          <ac:chgData name="Rachel Profitt" userId="33e63d03-b0ce-4cee-8a7f-3417702ed3c2" providerId="ADAL" clId="{CA71B020-098D-4C33-9531-1AAF46EBD615}" dt="2024-05-21T17:11:14.873" v="1519" actId="962"/>
          <ac:grpSpMkLst>
            <pc:docMk/>
            <pc:sldMk cId="2556133512" sldId="1725"/>
            <ac:grpSpMk id="19" creationId="{0EAFCBE6-279A-4DC3-A6FD-BF114EF1FA29}"/>
          </ac:grpSpMkLst>
        </pc:grpChg>
        <pc:grpChg chg="mod">
          <ac:chgData name="Rachel Profitt" userId="33e63d03-b0ce-4cee-8a7f-3417702ed3c2" providerId="ADAL" clId="{CA71B020-098D-4C33-9531-1AAF46EBD615}" dt="2024-05-21T17:11:16.613" v="1520" actId="962"/>
          <ac:grpSpMkLst>
            <pc:docMk/>
            <pc:sldMk cId="2556133512" sldId="1725"/>
            <ac:grpSpMk id="38" creationId="{CA22C4DF-3A96-47CB-B241-C52CBA5D680E}"/>
          </ac:grpSpMkLst>
        </pc:grpChg>
        <pc:grpChg chg="mod">
          <ac:chgData name="Rachel Profitt" userId="33e63d03-b0ce-4cee-8a7f-3417702ed3c2" providerId="ADAL" clId="{CA71B020-098D-4C33-9531-1AAF46EBD615}" dt="2024-05-21T17:11:18.625" v="1521" actId="962"/>
          <ac:grpSpMkLst>
            <pc:docMk/>
            <pc:sldMk cId="2556133512" sldId="1725"/>
            <ac:grpSpMk id="49" creationId="{3C4A1B89-E717-434F-88FF-C83CA33CEA86}"/>
          </ac:grpSpMkLst>
        </pc:grpChg>
        <pc:picChg chg="add mod">
          <ac:chgData name="Rachel Profitt" userId="33e63d03-b0ce-4cee-8a7f-3417702ed3c2" providerId="ADAL" clId="{CA71B020-098D-4C33-9531-1AAF46EBD615}" dt="2024-05-21T19:28:51.425" v="4481"/>
          <ac:picMkLst>
            <pc:docMk/>
            <pc:sldMk cId="2556133512" sldId="1725"/>
            <ac:picMk id="4" creationId="{8DE4852E-3D1A-0FA7-1DFF-2614062AD073}"/>
          </ac:picMkLst>
        </pc:picChg>
      </pc:sldChg>
      <pc:sldChg chg="addSp delSp modSp mod">
        <pc:chgData name="Rachel Profitt" userId="33e63d03-b0ce-4cee-8a7f-3417702ed3c2" providerId="ADAL" clId="{CA71B020-098D-4C33-9531-1AAF46EBD615}" dt="2024-05-21T19:28:36.435" v="4480"/>
        <pc:sldMkLst>
          <pc:docMk/>
          <pc:sldMk cId="1267384174" sldId="1729"/>
        </pc:sldMkLst>
        <pc:spChg chg="mod">
          <ac:chgData name="Rachel Profitt" userId="33e63d03-b0ce-4cee-8a7f-3417702ed3c2" providerId="ADAL" clId="{CA71B020-098D-4C33-9531-1AAF46EBD615}" dt="2024-05-21T16:40:52.783" v="1232" actId="20577"/>
          <ac:spMkLst>
            <pc:docMk/>
            <pc:sldMk cId="1267384174" sldId="1729"/>
            <ac:spMk id="2" creationId="{D3AE09B4-3E24-472B-83D2-99FFFD18E197}"/>
          </ac:spMkLst>
        </pc:spChg>
        <pc:spChg chg="mod topLvl">
          <ac:chgData name="Rachel Profitt" userId="33e63d03-b0ce-4cee-8a7f-3417702ed3c2" providerId="ADAL" clId="{CA71B020-098D-4C33-9531-1AAF46EBD615}" dt="2024-05-21T17:12:05.336" v="1538" actId="962"/>
          <ac:spMkLst>
            <pc:docMk/>
            <pc:sldMk cId="1267384174" sldId="1729"/>
            <ac:spMk id="20" creationId="{008B31B6-9629-4DE3-8ACD-A4AB55589E85}"/>
          </ac:spMkLst>
        </pc:spChg>
        <pc:spChg chg="topLvl">
          <ac:chgData name="Rachel Profitt" userId="33e63d03-b0ce-4cee-8a7f-3417702ed3c2" providerId="ADAL" clId="{CA71B020-098D-4C33-9531-1AAF46EBD615}" dt="2024-05-21T17:11:52.467" v="1533" actId="165"/>
          <ac:spMkLst>
            <pc:docMk/>
            <pc:sldMk cId="1267384174" sldId="1729"/>
            <ac:spMk id="21" creationId="{5ADE9BE1-C3E9-490D-AD09-C70A42FF0A88}"/>
          </ac:spMkLst>
        </pc:spChg>
        <pc:spChg chg="topLvl">
          <ac:chgData name="Rachel Profitt" userId="33e63d03-b0ce-4cee-8a7f-3417702ed3c2" providerId="ADAL" clId="{CA71B020-098D-4C33-9531-1AAF46EBD615}" dt="2024-05-21T17:11:52.467" v="1533" actId="165"/>
          <ac:spMkLst>
            <pc:docMk/>
            <pc:sldMk cId="1267384174" sldId="1729"/>
            <ac:spMk id="22" creationId="{451203B1-B5D6-40A4-8BDA-E5FA583E6682}"/>
          </ac:spMkLst>
        </pc:spChg>
        <pc:spChg chg="topLvl">
          <ac:chgData name="Rachel Profitt" userId="33e63d03-b0ce-4cee-8a7f-3417702ed3c2" providerId="ADAL" clId="{CA71B020-098D-4C33-9531-1AAF46EBD615}" dt="2024-05-21T17:11:52.467" v="1533" actId="165"/>
          <ac:spMkLst>
            <pc:docMk/>
            <pc:sldMk cId="1267384174" sldId="1729"/>
            <ac:spMk id="23" creationId="{82143E0B-9488-41DB-B78A-33BC6E14167D}"/>
          </ac:spMkLst>
        </pc:spChg>
        <pc:spChg chg="mod topLvl">
          <ac:chgData name="Rachel Profitt" userId="33e63d03-b0ce-4cee-8a7f-3417702ed3c2" providerId="ADAL" clId="{CA71B020-098D-4C33-9531-1AAF46EBD615}" dt="2024-05-21T17:12:12.529" v="1542" actId="962"/>
          <ac:spMkLst>
            <pc:docMk/>
            <pc:sldMk cId="1267384174" sldId="1729"/>
            <ac:spMk id="27" creationId="{B92B34ED-BDA7-4D3D-BBEC-B2B010EE5411}"/>
          </ac:spMkLst>
        </pc:spChg>
        <pc:spChg chg="mod topLvl">
          <ac:chgData name="Rachel Profitt" userId="33e63d03-b0ce-4cee-8a7f-3417702ed3c2" providerId="ADAL" clId="{CA71B020-098D-4C33-9531-1AAF46EBD615}" dt="2024-05-21T17:11:52.467" v="1533" actId="165"/>
          <ac:spMkLst>
            <pc:docMk/>
            <pc:sldMk cId="1267384174" sldId="1729"/>
            <ac:spMk id="28" creationId="{A6F2D9C1-F10C-4EF7-A744-C4352B4230AB}"/>
          </ac:spMkLst>
        </pc:spChg>
        <pc:spChg chg="topLvl">
          <ac:chgData name="Rachel Profitt" userId="33e63d03-b0ce-4cee-8a7f-3417702ed3c2" providerId="ADAL" clId="{CA71B020-098D-4C33-9531-1AAF46EBD615}" dt="2024-05-21T17:11:52.467" v="1533" actId="165"/>
          <ac:spMkLst>
            <pc:docMk/>
            <pc:sldMk cId="1267384174" sldId="1729"/>
            <ac:spMk id="29" creationId="{BEEF6BEA-0956-4A7E-A312-2D2CC4ECEECA}"/>
          </ac:spMkLst>
        </pc:spChg>
        <pc:spChg chg="topLvl">
          <ac:chgData name="Rachel Profitt" userId="33e63d03-b0ce-4cee-8a7f-3417702ed3c2" providerId="ADAL" clId="{CA71B020-098D-4C33-9531-1AAF46EBD615}" dt="2024-05-21T17:11:52.467" v="1533" actId="165"/>
          <ac:spMkLst>
            <pc:docMk/>
            <pc:sldMk cId="1267384174" sldId="1729"/>
            <ac:spMk id="30" creationId="{E13A1762-BCFE-4022-AE45-908F8AB0FF1C}"/>
          </ac:spMkLst>
        </pc:spChg>
        <pc:spChg chg="topLvl">
          <ac:chgData name="Rachel Profitt" userId="33e63d03-b0ce-4cee-8a7f-3417702ed3c2" providerId="ADAL" clId="{CA71B020-098D-4C33-9531-1AAF46EBD615}" dt="2024-05-21T17:11:52.467" v="1533" actId="165"/>
          <ac:spMkLst>
            <pc:docMk/>
            <pc:sldMk cId="1267384174" sldId="1729"/>
            <ac:spMk id="31" creationId="{BFE96F9F-CEE0-4552-A3C3-E4CCD9DD4CDF}"/>
          </ac:spMkLst>
        </pc:spChg>
        <pc:spChg chg="topLvl">
          <ac:chgData name="Rachel Profitt" userId="33e63d03-b0ce-4cee-8a7f-3417702ed3c2" providerId="ADAL" clId="{CA71B020-098D-4C33-9531-1AAF46EBD615}" dt="2024-05-21T17:11:52.467" v="1533" actId="165"/>
          <ac:spMkLst>
            <pc:docMk/>
            <pc:sldMk cId="1267384174" sldId="1729"/>
            <ac:spMk id="32" creationId="{F369B2A3-8046-471B-9C52-9A843CA9313B}"/>
          </ac:spMkLst>
        </pc:spChg>
        <pc:grpChg chg="del">
          <ac:chgData name="Rachel Profitt" userId="33e63d03-b0ce-4cee-8a7f-3417702ed3c2" providerId="ADAL" clId="{CA71B020-098D-4C33-9531-1AAF46EBD615}" dt="2024-05-21T17:11:52.467" v="1533" actId="165"/>
          <ac:grpSpMkLst>
            <pc:docMk/>
            <pc:sldMk cId="1267384174" sldId="1729"/>
            <ac:grpSpMk id="15" creationId="{476BC9C3-F368-4CC6-BC04-1847DBF07568}"/>
          </ac:grpSpMkLst>
        </pc:grpChg>
        <pc:picChg chg="add mod">
          <ac:chgData name="Rachel Profitt" userId="33e63d03-b0ce-4cee-8a7f-3417702ed3c2" providerId="ADAL" clId="{CA71B020-098D-4C33-9531-1AAF46EBD615}" dt="2024-05-21T19:28:36.435" v="4480"/>
          <ac:picMkLst>
            <pc:docMk/>
            <pc:sldMk cId="1267384174" sldId="1729"/>
            <ac:picMk id="3" creationId="{8FC56CCC-2A0E-BB8C-38E2-6A65BCC23437}"/>
          </ac:picMkLst>
        </pc:picChg>
        <pc:cxnChg chg="mod topLvl">
          <ac:chgData name="Rachel Profitt" userId="33e63d03-b0ce-4cee-8a7f-3417702ed3c2" providerId="ADAL" clId="{CA71B020-098D-4C33-9531-1AAF46EBD615}" dt="2024-05-21T17:11:56.846" v="1534" actId="962"/>
          <ac:cxnSpMkLst>
            <pc:docMk/>
            <pc:sldMk cId="1267384174" sldId="1729"/>
            <ac:cxnSpMk id="16" creationId="{B5291BE6-803B-4EC8-B5C2-9BF720047995}"/>
          </ac:cxnSpMkLst>
        </pc:cxnChg>
        <pc:cxnChg chg="mod topLvl">
          <ac:chgData name="Rachel Profitt" userId="33e63d03-b0ce-4cee-8a7f-3417702ed3c2" providerId="ADAL" clId="{CA71B020-098D-4C33-9531-1AAF46EBD615}" dt="2024-05-21T17:11:58.448" v="1535" actId="962"/>
          <ac:cxnSpMkLst>
            <pc:docMk/>
            <pc:sldMk cId="1267384174" sldId="1729"/>
            <ac:cxnSpMk id="17" creationId="{9F43FE2D-43E4-4C39-9733-1E9D854131C0}"/>
          </ac:cxnSpMkLst>
        </pc:cxnChg>
        <pc:cxnChg chg="mod topLvl">
          <ac:chgData name="Rachel Profitt" userId="33e63d03-b0ce-4cee-8a7f-3417702ed3c2" providerId="ADAL" clId="{CA71B020-098D-4C33-9531-1AAF46EBD615}" dt="2024-05-21T17:12:00.483" v="1536" actId="962"/>
          <ac:cxnSpMkLst>
            <pc:docMk/>
            <pc:sldMk cId="1267384174" sldId="1729"/>
            <ac:cxnSpMk id="18" creationId="{193185B8-F4AA-463E-ADB3-DA483A41B09A}"/>
          </ac:cxnSpMkLst>
        </pc:cxnChg>
        <pc:cxnChg chg="mod topLvl">
          <ac:chgData name="Rachel Profitt" userId="33e63d03-b0ce-4cee-8a7f-3417702ed3c2" providerId="ADAL" clId="{CA71B020-098D-4C33-9531-1AAF46EBD615}" dt="2024-05-21T17:12:03.268" v="1537" actId="962"/>
          <ac:cxnSpMkLst>
            <pc:docMk/>
            <pc:sldMk cId="1267384174" sldId="1729"/>
            <ac:cxnSpMk id="19" creationId="{CC9AD202-8CFA-4F78-98A7-BEFF8C0D3FDD}"/>
          </ac:cxnSpMkLst>
        </pc:cxnChg>
        <pc:cxnChg chg="mod topLvl">
          <ac:chgData name="Rachel Profitt" userId="33e63d03-b0ce-4cee-8a7f-3417702ed3c2" providerId="ADAL" clId="{CA71B020-098D-4C33-9531-1AAF46EBD615}" dt="2024-05-21T17:12:07.101" v="1539" actId="962"/>
          <ac:cxnSpMkLst>
            <pc:docMk/>
            <pc:sldMk cId="1267384174" sldId="1729"/>
            <ac:cxnSpMk id="24" creationId="{43F33188-C6C0-438B-9A55-A8D0D24812DB}"/>
          </ac:cxnSpMkLst>
        </pc:cxnChg>
        <pc:cxnChg chg="mod topLvl">
          <ac:chgData name="Rachel Profitt" userId="33e63d03-b0ce-4cee-8a7f-3417702ed3c2" providerId="ADAL" clId="{CA71B020-098D-4C33-9531-1AAF46EBD615}" dt="2024-05-21T17:12:08.647" v="1540" actId="962"/>
          <ac:cxnSpMkLst>
            <pc:docMk/>
            <pc:sldMk cId="1267384174" sldId="1729"/>
            <ac:cxnSpMk id="25" creationId="{02CC660C-2F62-41C8-B3F5-2B4516C53F9A}"/>
          </ac:cxnSpMkLst>
        </pc:cxnChg>
        <pc:cxnChg chg="mod topLvl">
          <ac:chgData name="Rachel Profitt" userId="33e63d03-b0ce-4cee-8a7f-3417702ed3c2" providerId="ADAL" clId="{CA71B020-098D-4C33-9531-1AAF46EBD615}" dt="2024-05-21T17:12:10.133" v="1541" actId="962"/>
          <ac:cxnSpMkLst>
            <pc:docMk/>
            <pc:sldMk cId="1267384174" sldId="1729"/>
            <ac:cxnSpMk id="26" creationId="{677DB94A-F532-4C8B-BBB2-9767FDE5B055}"/>
          </ac:cxnSpMkLst>
        </pc:cxnChg>
      </pc:sldChg>
      <pc:sldChg chg="addSp modSp mod">
        <pc:chgData name="Rachel Profitt" userId="33e63d03-b0ce-4cee-8a7f-3417702ed3c2" providerId="ADAL" clId="{CA71B020-098D-4C33-9531-1AAF46EBD615}" dt="2024-05-21T19:27:41.392" v="4465"/>
        <pc:sldMkLst>
          <pc:docMk/>
          <pc:sldMk cId="3661921589" sldId="10367"/>
        </pc:sldMkLst>
        <pc:spChg chg="add mod">
          <ac:chgData name="Rachel Profitt" userId="33e63d03-b0ce-4cee-8a7f-3417702ed3c2" providerId="ADAL" clId="{CA71B020-098D-4C33-9531-1AAF46EBD615}" dt="2024-05-21T19:25:25.393" v="4385" actId="20577"/>
          <ac:spMkLst>
            <pc:docMk/>
            <pc:sldMk cId="3661921589" sldId="10367"/>
            <ac:spMk id="2" creationId="{C26E3A5E-AA51-2955-778F-A0B7B06B9706}"/>
          </ac:spMkLst>
        </pc:spChg>
        <pc:picChg chg="add mod">
          <ac:chgData name="Rachel Profitt" userId="33e63d03-b0ce-4cee-8a7f-3417702ed3c2" providerId="ADAL" clId="{CA71B020-098D-4C33-9531-1AAF46EBD615}" dt="2024-05-21T19:27:41.392" v="4465"/>
          <ac:picMkLst>
            <pc:docMk/>
            <pc:sldMk cId="3661921589" sldId="10367"/>
            <ac:picMk id="3" creationId="{4E8DEFD9-8C59-237A-8FFB-2894C68C4C3D}"/>
          </ac:picMkLst>
        </pc:picChg>
        <pc:picChg chg="mod">
          <ac:chgData name="Rachel Profitt" userId="33e63d03-b0ce-4cee-8a7f-3417702ed3c2" providerId="ADAL" clId="{CA71B020-098D-4C33-9531-1AAF46EBD615}" dt="2024-05-21T19:19:53.556" v="3593" actId="962"/>
          <ac:picMkLst>
            <pc:docMk/>
            <pc:sldMk cId="3661921589" sldId="10367"/>
            <ac:picMk id="5" creationId="{158AE816-81D6-4D13-9FA7-565102AD367C}"/>
          </ac:picMkLst>
        </pc:picChg>
      </pc:sldChg>
      <pc:sldChg chg="addSp modSp mod">
        <pc:chgData name="Rachel Profitt" userId="33e63d03-b0ce-4cee-8a7f-3417702ed3c2" providerId="ADAL" clId="{CA71B020-098D-4C33-9531-1AAF46EBD615}" dt="2024-05-21T19:27:43.024" v="4466"/>
        <pc:sldMkLst>
          <pc:docMk/>
          <pc:sldMk cId="3789702388" sldId="10368"/>
        </pc:sldMkLst>
        <pc:spChg chg="add mod">
          <ac:chgData name="Rachel Profitt" userId="33e63d03-b0ce-4cee-8a7f-3417702ed3c2" providerId="ADAL" clId="{CA71B020-098D-4C33-9531-1AAF46EBD615}" dt="2024-05-21T19:25:47.907" v="4443" actId="20577"/>
          <ac:spMkLst>
            <pc:docMk/>
            <pc:sldMk cId="3789702388" sldId="10368"/>
            <ac:spMk id="2" creationId="{1BA2F7B1-53DD-2E9B-3FDC-5BDBC14CB879}"/>
          </ac:spMkLst>
        </pc:spChg>
        <pc:picChg chg="add mod">
          <ac:chgData name="Rachel Profitt" userId="33e63d03-b0ce-4cee-8a7f-3417702ed3c2" providerId="ADAL" clId="{CA71B020-098D-4C33-9531-1AAF46EBD615}" dt="2024-05-21T19:27:43.024" v="4466"/>
          <ac:picMkLst>
            <pc:docMk/>
            <pc:sldMk cId="3789702388" sldId="10368"/>
            <ac:picMk id="3" creationId="{74FC5B56-0E71-15B0-B325-1607F0EF73F1}"/>
          </ac:picMkLst>
        </pc:picChg>
        <pc:picChg chg="mod">
          <ac:chgData name="Rachel Profitt" userId="33e63d03-b0ce-4cee-8a7f-3417702ed3c2" providerId="ADAL" clId="{CA71B020-098D-4C33-9531-1AAF46EBD615}" dt="2024-05-21T19:20:22.170" v="3755" actId="962"/>
          <ac:picMkLst>
            <pc:docMk/>
            <pc:sldMk cId="3789702388" sldId="10368"/>
            <ac:picMk id="4" creationId="{189B6727-DA75-4D23-8325-4240901C593B}"/>
          </ac:picMkLst>
        </pc:picChg>
      </pc:sldChg>
      <pc:sldChg chg="addSp delSp modSp mod">
        <pc:chgData name="Rachel Profitt" userId="33e63d03-b0ce-4cee-8a7f-3417702ed3c2" providerId="ADAL" clId="{CA71B020-098D-4C33-9531-1AAF46EBD615}" dt="2024-05-20T19:52:56.620" v="189" actId="1076"/>
        <pc:sldMkLst>
          <pc:docMk/>
          <pc:sldMk cId="2119749405" sldId="2147310847"/>
        </pc:sldMkLst>
        <pc:spChg chg="mod">
          <ac:chgData name="Rachel Profitt" userId="33e63d03-b0ce-4cee-8a7f-3417702ed3c2" providerId="ADAL" clId="{CA71B020-098D-4C33-9531-1AAF46EBD615}" dt="2024-05-20T19:52:20.196" v="181" actId="20577"/>
          <ac:spMkLst>
            <pc:docMk/>
            <pc:sldMk cId="2119749405" sldId="2147310847"/>
            <ac:spMk id="3" creationId="{15E07926-962F-4380-89B1-970597D28E1B}"/>
          </ac:spMkLst>
        </pc:spChg>
        <pc:spChg chg="del">
          <ac:chgData name="Rachel Profitt" userId="33e63d03-b0ce-4cee-8a7f-3417702ed3c2" providerId="ADAL" clId="{CA71B020-098D-4C33-9531-1AAF46EBD615}" dt="2024-05-20T19:52:22.853" v="182" actId="478"/>
          <ac:spMkLst>
            <pc:docMk/>
            <pc:sldMk cId="2119749405" sldId="2147310847"/>
            <ac:spMk id="4" creationId="{A5B46512-5E94-4CC0-8BEE-1F0DB42069CB}"/>
          </ac:spMkLst>
        </pc:spChg>
        <pc:spChg chg="add del mod">
          <ac:chgData name="Rachel Profitt" userId="33e63d03-b0ce-4cee-8a7f-3417702ed3c2" providerId="ADAL" clId="{CA71B020-098D-4C33-9531-1AAF46EBD615}" dt="2024-05-20T19:52:25.962" v="183" actId="478"/>
          <ac:spMkLst>
            <pc:docMk/>
            <pc:sldMk cId="2119749405" sldId="2147310847"/>
            <ac:spMk id="5" creationId="{830D9D53-9AF9-E5AC-5D09-1D69AF89FA7F}"/>
          </ac:spMkLst>
        </pc:spChg>
        <pc:picChg chg="add mod">
          <ac:chgData name="Rachel Profitt" userId="33e63d03-b0ce-4cee-8a7f-3417702ed3c2" providerId="ADAL" clId="{CA71B020-098D-4C33-9531-1AAF46EBD615}" dt="2024-05-20T19:52:35.468" v="184"/>
          <ac:picMkLst>
            <pc:docMk/>
            <pc:sldMk cId="2119749405" sldId="2147310847"/>
            <ac:picMk id="6" creationId="{873D8AA6-8103-DC8B-556F-E970087C44ED}"/>
          </ac:picMkLst>
        </pc:picChg>
        <pc:picChg chg="add mod">
          <ac:chgData name="Rachel Profitt" userId="33e63d03-b0ce-4cee-8a7f-3417702ed3c2" providerId="ADAL" clId="{CA71B020-098D-4C33-9531-1AAF46EBD615}" dt="2024-05-20T19:52:56.620" v="189" actId="1076"/>
          <ac:picMkLst>
            <pc:docMk/>
            <pc:sldMk cId="2119749405" sldId="2147310847"/>
            <ac:picMk id="7" creationId="{50808F4E-9009-FDB8-8F40-EC824CC98FDD}"/>
          </ac:picMkLst>
        </pc:picChg>
      </pc:sldChg>
      <pc:sldChg chg="modSp mod">
        <pc:chgData name="Rachel Profitt" userId="33e63d03-b0ce-4cee-8a7f-3417702ed3c2" providerId="ADAL" clId="{CA71B020-098D-4C33-9531-1AAF46EBD615}" dt="2024-05-20T19:50:30.826" v="64" actId="207"/>
        <pc:sldMkLst>
          <pc:docMk/>
          <pc:sldMk cId="3739236788" sldId="2147310860"/>
        </pc:sldMkLst>
        <pc:picChg chg="mod">
          <ac:chgData name="Rachel Profitt" userId="33e63d03-b0ce-4cee-8a7f-3417702ed3c2" providerId="ADAL" clId="{CA71B020-098D-4C33-9531-1AAF46EBD615}" dt="2024-05-20T19:50:30.826" v="64" actId="207"/>
          <ac:picMkLst>
            <pc:docMk/>
            <pc:sldMk cId="3739236788" sldId="2147310860"/>
            <ac:picMk id="5" creationId="{E7E2E6E0-0FA0-FFDA-22DB-470355E38586}"/>
          </ac:picMkLst>
        </pc:picChg>
      </pc:sldChg>
      <pc:sldChg chg="del">
        <pc:chgData name="Rachel Profitt" userId="33e63d03-b0ce-4cee-8a7f-3417702ed3c2" providerId="ADAL" clId="{CA71B020-098D-4C33-9531-1AAF46EBD615}" dt="2024-05-20T19:32:55.476" v="0" actId="47"/>
        <pc:sldMkLst>
          <pc:docMk/>
          <pc:sldMk cId="1448166513" sldId="2147310861"/>
        </pc:sldMkLst>
      </pc:sldChg>
      <pc:sldChg chg="modSp mod modNotesTx">
        <pc:chgData name="Rachel Profitt" userId="33e63d03-b0ce-4cee-8a7f-3417702ed3c2" providerId="ADAL" clId="{CA71B020-098D-4C33-9531-1AAF46EBD615}" dt="2024-05-20T19:36:36.477" v="22" actId="12"/>
        <pc:sldMkLst>
          <pc:docMk/>
          <pc:sldMk cId="2991385743" sldId="2147310862"/>
        </pc:sldMkLst>
        <pc:spChg chg="mod">
          <ac:chgData name="Rachel Profitt" userId="33e63d03-b0ce-4cee-8a7f-3417702ed3c2" providerId="ADAL" clId="{CA71B020-098D-4C33-9531-1AAF46EBD615}" dt="2024-05-20T19:36:36.477" v="22" actId="12"/>
          <ac:spMkLst>
            <pc:docMk/>
            <pc:sldMk cId="2991385743" sldId="2147310862"/>
            <ac:spMk id="3" creationId="{77CA9B7B-B7B0-3D9E-8140-08A3DA03393A}"/>
          </ac:spMkLst>
        </pc:spChg>
      </pc:sldChg>
      <pc:sldChg chg="addSp modSp new mod">
        <pc:chgData name="Rachel Profitt" userId="33e63d03-b0ce-4cee-8a7f-3417702ed3c2" providerId="ADAL" clId="{CA71B020-098D-4C33-9531-1AAF46EBD615}" dt="2024-05-20T19:52:43.777" v="186" actId="1076"/>
        <pc:sldMkLst>
          <pc:docMk/>
          <pc:sldMk cId="1428326570" sldId="2147310864"/>
        </pc:sldMkLst>
        <pc:spChg chg="mod">
          <ac:chgData name="Rachel Profitt" userId="33e63d03-b0ce-4cee-8a7f-3417702ed3c2" providerId="ADAL" clId="{CA71B020-098D-4C33-9531-1AAF46EBD615}" dt="2024-05-20T19:51:43.016" v="109" actId="20577"/>
          <ac:spMkLst>
            <pc:docMk/>
            <pc:sldMk cId="1428326570" sldId="2147310864"/>
            <ac:spMk id="2" creationId="{FD66572B-645A-ABD1-6024-74AA144FA012}"/>
          </ac:spMkLst>
        </pc:spChg>
        <pc:picChg chg="add mod">
          <ac:chgData name="Rachel Profitt" userId="33e63d03-b0ce-4cee-8a7f-3417702ed3c2" providerId="ADAL" clId="{CA71B020-098D-4C33-9531-1AAF46EBD615}" dt="2024-05-20T19:52:43.777" v="186" actId="1076"/>
          <ac:picMkLst>
            <pc:docMk/>
            <pc:sldMk cId="1428326570" sldId="2147310864"/>
            <ac:picMk id="3" creationId="{72922224-368F-DC1D-E9FE-F6ED6E5A3BFD}"/>
          </ac:picMkLst>
        </pc:picChg>
        <pc:picChg chg="add mod">
          <ac:chgData name="Rachel Profitt" userId="33e63d03-b0ce-4cee-8a7f-3417702ed3c2" providerId="ADAL" clId="{CA71B020-098D-4C33-9531-1AAF46EBD615}" dt="2024-05-20T19:52:43.777" v="186" actId="1076"/>
          <ac:picMkLst>
            <pc:docMk/>
            <pc:sldMk cId="1428326570" sldId="2147310864"/>
            <ac:picMk id="4" creationId="{3FA53B1B-44B7-36A7-5E76-ED292F2098A8}"/>
          </ac:picMkLst>
        </pc:picChg>
      </pc:sldChg>
      <pc:sldChg chg="addSp modSp new mod">
        <pc:chgData name="Rachel Profitt" userId="33e63d03-b0ce-4cee-8a7f-3417702ed3c2" providerId="ADAL" clId="{CA71B020-098D-4C33-9531-1AAF46EBD615}" dt="2024-05-20T19:52:49.885" v="188" actId="1076"/>
        <pc:sldMkLst>
          <pc:docMk/>
          <pc:sldMk cId="3365401355" sldId="2147310865"/>
        </pc:sldMkLst>
        <pc:spChg chg="mod">
          <ac:chgData name="Rachel Profitt" userId="33e63d03-b0ce-4cee-8a7f-3417702ed3c2" providerId="ADAL" clId="{CA71B020-098D-4C33-9531-1AAF46EBD615}" dt="2024-05-20T19:51:59.563" v="154" actId="20577"/>
          <ac:spMkLst>
            <pc:docMk/>
            <pc:sldMk cId="3365401355" sldId="2147310865"/>
            <ac:spMk id="2" creationId="{0F4B45E2-CDCD-3C71-5588-039A2B88115D}"/>
          </ac:spMkLst>
        </pc:spChg>
        <pc:picChg chg="add mod">
          <ac:chgData name="Rachel Profitt" userId="33e63d03-b0ce-4cee-8a7f-3417702ed3c2" providerId="ADAL" clId="{CA71B020-098D-4C33-9531-1AAF46EBD615}" dt="2024-05-20T19:52:49.885" v="188" actId="1076"/>
          <ac:picMkLst>
            <pc:docMk/>
            <pc:sldMk cId="3365401355" sldId="2147310865"/>
            <ac:picMk id="3" creationId="{4536F810-9425-8F2E-0850-5477B92DB72A}"/>
          </ac:picMkLst>
        </pc:picChg>
        <pc:picChg chg="add mod">
          <ac:chgData name="Rachel Profitt" userId="33e63d03-b0ce-4cee-8a7f-3417702ed3c2" providerId="ADAL" clId="{CA71B020-098D-4C33-9531-1AAF46EBD615}" dt="2024-05-20T19:52:49.885" v="188" actId="1076"/>
          <ac:picMkLst>
            <pc:docMk/>
            <pc:sldMk cId="3365401355" sldId="2147310865"/>
            <ac:picMk id="4" creationId="{9F0C6E28-6632-2209-4759-9A1417BA14C5}"/>
          </ac:picMkLst>
        </pc:picChg>
      </pc:sldChg>
      <pc:sldChg chg="addSp modSp new mod">
        <pc:chgData name="Rachel Profitt" userId="33e63d03-b0ce-4cee-8a7f-3417702ed3c2" providerId="ADAL" clId="{CA71B020-098D-4C33-9531-1AAF46EBD615}" dt="2024-05-21T15:52:47.434" v="1182" actId="1076"/>
        <pc:sldMkLst>
          <pc:docMk/>
          <pc:sldMk cId="368953044" sldId="2147310866"/>
        </pc:sldMkLst>
        <pc:spChg chg="mod">
          <ac:chgData name="Rachel Profitt" userId="33e63d03-b0ce-4cee-8a7f-3417702ed3c2" providerId="ADAL" clId="{CA71B020-098D-4C33-9531-1AAF46EBD615}" dt="2024-05-20T19:53:12.368" v="216" actId="20577"/>
          <ac:spMkLst>
            <pc:docMk/>
            <pc:sldMk cId="368953044" sldId="2147310866"/>
            <ac:spMk id="2" creationId="{19B10F82-35F1-67F2-6C24-4265C2D5F983}"/>
          </ac:spMkLst>
        </pc:spChg>
        <pc:picChg chg="add mod">
          <ac:chgData name="Rachel Profitt" userId="33e63d03-b0ce-4cee-8a7f-3417702ed3c2" providerId="ADAL" clId="{CA71B020-098D-4C33-9531-1AAF46EBD615}" dt="2024-05-21T15:52:47.434" v="1182" actId="1076"/>
          <ac:picMkLst>
            <pc:docMk/>
            <pc:sldMk cId="368953044" sldId="2147310866"/>
            <ac:picMk id="3" creationId="{923E2CB6-13E5-B183-3698-7A30EB80DEC9}"/>
          </ac:picMkLst>
        </pc:picChg>
        <pc:picChg chg="add mod">
          <ac:chgData name="Rachel Profitt" userId="33e63d03-b0ce-4cee-8a7f-3417702ed3c2" providerId="ADAL" clId="{CA71B020-098D-4C33-9531-1AAF46EBD615}" dt="2024-05-21T15:52:47.434" v="1182" actId="1076"/>
          <ac:picMkLst>
            <pc:docMk/>
            <pc:sldMk cId="368953044" sldId="2147310866"/>
            <ac:picMk id="4" creationId="{81ACBDFB-AA3D-4A56-DA94-5C08B218F650}"/>
          </ac:picMkLst>
        </pc:picChg>
      </pc:sldChg>
      <pc:sldChg chg="addSp modSp new mod">
        <pc:chgData name="Rachel Profitt" userId="33e63d03-b0ce-4cee-8a7f-3417702ed3c2" providerId="ADAL" clId="{CA71B020-098D-4C33-9531-1AAF46EBD615}" dt="2024-05-21T15:52:51.058" v="1183"/>
        <pc:sldMkLst>
          <pc:docMk/>
          <pc:sldMk cId="1045576491" sldId="2147310867"/>
        </pc:sldMkLst>
        <pc:spChg chg="mod">
          <ac:chgData name="Rachel Profitt" userId="33e63d03-b0ce-4cee-8a7f-3417702ed3c2" providerId="ADAL" clId="{CA71B020-098D-4C33-9531-1AAF46EBD615}" dt="2024-05-20T19:53:24.798" v="252" actId="20577"/>
          <ac:spMkLst>
            <pc:docMk/>
            <pc:sldMk cId="1045576491" sldId="2147310867"/>
            <ac:spMk id="2" creationId="{E2F251AA-620E-123B-CC3D-EE414A2793F3}"/>
          </ac:spMkLst>
        </pc:spChg>
        <pc:picChg chg="add mod">
          <ac:chgData name="Rachel Profitt" userId="33e63d03-b0ce-4cee-8a7f-3417702ed3c2" providerId="ADAL" clId="{CA71B020-098D-4C33-9531-1AAF46EBD615}" dt="2024-05-21T15:52:51.058" v="1183"/>
          <ac:picMkLst>
            <pc:docMk/>
            <pc:sldMk cId="1045576491" sldId="2147310867"/>
            <ac:picMk id="3" creationId="{FE36FAE8-2798-AAF5-0D46-3CD7E73824FB}"/>
          </ac:picMkLst>
        </pc:picChg>
        <pc:picChg chg="add mod">
          <ac:chgData name="Rachel Profitt" userId="33e63d03-b0ce-4cee-8a7f-3417702ed3c2" providerId="ADAL" clId="{CA71B020-098D-4C33-9531-1AAF46EBD615}" dt="2024-05-21T15:52:51.058" v="1183"/>
          <ac:picMkLst>
            <pc:docMk/>
            <pc:sldMk cId="1045576491" sldId="2147310867"/>
            <ac:picMk id="4" creationId="{B20C731C-3F67-8068-5E29-5EABDE14D881}"/>
          </ac:picMkLst>
        </pc:picChg>
      </pc:sldChg>
      <pc:sldChg chg="addSp modSp new mod">
        <pc:chgData name="Rachel Profitt" userId="33e63d03-b0ce-4cee-8a7f-3417702ed3c2" providerId="ADAL" clId="{CA71B020-098D-4C33-9531-1AAF46EBD615}" dt="2024-05-21T15:53:06.594" v="1185" actId="1076"/>
        <pc:sldMkLst>
          <pc:docMk/>
          <pc:sldMk cId="1587906776" sldId="2147310868"/>
        </pc:sldMkLst>
        <pc:spChg chg="mod">
          <ac:chgData name="Rachel Profitt" userId="33e63d03-b0ce-4cee-8a7f-3417702ed3c2" providerId="ADAL" clId="{CA71B020-098D-4C33-9531-1AAF46EBD615}" dt="2024-05-20T19:54:17.006" v="286" actId="20577"/>
          <ac:spMkLst>
            <pc:docMk/>
            <pc:sldMk cId="1587906776" sldId="2147310868"/>
            <ac:spMk id="3" creationId="{57D20098-EF8F-03A8-7A54-7A68047ACF4B}"/>
          </ac:spMkLst>
        </pc:spChg>
        <pc:picChg chg="add mod">
          <ac:chgData name="Rachel Profitt" userId="33e63d03-b0ce-4cee-8a7f-3417702ed3c2" providerId="ADAL" clId="{CA71B020-098D-4C33-9531-1AAF46EBD615}" dt="2024-05-21T15:53:06.594" v="1185" actId="1076"/>
          <ac:picMkLst>
            <pc:docMk/>
            <pc:sldMk cId="1587906776" sldId="2147310868"/>
            <ac:picMk id="4" creationId="{1F91EC83-8B34-C990-0D34-2BFC1CC5DCCD}"/>
          </ac:picMkLst>
        </pc:picChg>
      </pc:sldChg>
      <pc:sldChg chg="addSp delSp modSp new mod">
        <pc:chgData name="Rachel Profitt" userId="33e63d03-b0ce-4cee-8a7f-3417702ed3c2" providerId="ADAL" clId="{CA71B020-098D-4C33-9531-1AAF46EBD615}" dt="2024-05-21T15:53:15.060" v="1189" actId="478"/>
        <pc:sldMkLst>
          <pc:docMk/>
          <pc:sldMk cId="4086735477" sldId="2147310869"/>
        </pc:sldMkLst>
        <pc:spChg chg="mod">
          <ac:chgData name="Rachel Profitt" userId="33e63d03-b0ce-4cee-8a7f-3417702ed3c2" providerId="ADAL" clId="{CA71B020-098D-4C33-9531-1AAF46EBD615}" dt="2024-05-20T19:54:33.462" v="314" actId="20577"/>
          <ac:spMkLst>
            <pc:docMk/>
            <pc:sldMk cId="4086735477" sldId="2147310869"/>
            <ac:spMk id="2" creationId="{31934D9C-11D4-0EB6-2497-26A1AD54D5F2}"/>
          </ac:spMkLst>
        </pc:spChg>
        <pc:picChg chg="add mod">
          <ac:chgData name="Rachel Profitt" userId="33e63d03-b0ce-4cee-8a7f-3417702ed3c2" providerId="ADAL" clId="{CA71B020-098D-4C33-9531-1AAF46EBD615}" dt="2024-05-21T15:53:12.476" v="1187" actId="1076"/>
          <ac:picMkLst>
            <pc:docMk/>
            <pc:sldMk cId="4086735477" sldId="2147310869"/>
            <ac:picMk id="3" creationId="{47C033CB-A36D-BB0A-1DF3-3165BBDA5E71}"/>
          </ac:picMkLst>
        </pc:picChg>
        <pc:picChg chg="add del mod">
          <ac:chgData name="Rachel Profitt" userId="33e63d03-b0ce-4cee-8a7f-3417702ed3c2" providerId="ADAL" clId="{CA71B020-098D-4C33-9531-1AAF46EBD615}" dt="2024-05-21T15:53:15.060" v="1189" actId="478"/>
          <ac:picMkLst>
            <pc:docMk/>
            <pc:sldMk cId="4086735477" sldId="2147310869"/>
            <ac:picMk id="4" creationId="{B3FEE105-881C-4BB9-A051-8CF661B40178}"/>
          </ac:picMkLst>
        </pc:picChg>
      </pc:sldChg>
      <pc:sldChg chg="addSp modSp new mod">
        <pc:chgData name="Rachel Profitt" userId="33e63d03-b0ce-4cee-8a7f-3417702ed3c2" providerId="ADAL" clId="{CA71B020-098D-4C33-9531-1AAF46EBD615}" dt="2024-05-21T15:53:19.220" v="1190"/>
        <pc:sldMkLst>
          <pc:docMk/>
          <pc:sldMk cId="2650024577" sldId="2147310870"/>
        </pc:sldMkLst>
        <pc:spChg chg="mod">
          <ac:chgData name="Rachel Profitt" userId="33e63d03-b0ce-4cee-8a7f-3417702ed3c2" providerId="ADAL" clId="{CA71B020-098D-4C33-9531-1AAF46EBD615}" dt="2024-05-20T19:54:42.027" v="343" actId="20577"/>
          <ac:spMkLst>
            <pc:docMk/>
            <pc:sldMk cId="2650024577" sldId="2147310870"/>
            <ac:spMk id="2" creationId="{3A40DD69-E6B3-C73C-4034-DD90F4422D9B}"/>
          </ac:spMkLst>
        </pc:spChg>
        <pc:picChg chg="add mod">
          <ac:chgData name="Rachel Profitt" userId="33e63d03-b0ce-4cee-8a7f-3417702ed3c2" providerId="ADAL" clId="{CA71B020-098D-4C33-9531-1AAF46EBD615}" dt="2024-05-21T15:53:19.220" v="1190"/>
          <ac:picMkLst>
            <pc:docMk/>
            <pc:sldMk cId="2650024577" sldId="2147310870"/>
            <ac:picMk id="3" creationId="{7ABA5D65-04C8-44F9-EA9B-6DF34618F0B1}"/>
          </ac:picMkLst>
        </pc:picChg>
      </pc:sldChg>
      <pc:sldChg chg="delSp modSp new mod">
        <pc:chgData name="Rachel Profitt" userId="33e63d03-b0ce-4cee-8a7f-3417702ed3c2" providerId="ADAL" clId="{CA71B020-098D-4C33-9531-1AAF46EBD615}" dt="2024-05-20T19:55:17.861" v="373" actId="478"/>
        <pc:sldMkLst>
          <pc:docMk/>
          <pc:sldMk cId="1170215732" sldId="2147310871"/>
        </pc:sldMkLst>
        <pc:spChg chg="del">
          <ac:chgData name="Rachel Profitt" userId="33e63d03-b0ce-4cee-8a7f-3417702ed3c2" providerId="ADAL" clId="{CA71B020-098D-4C33-9531-1AAF46EBD615}" dt="2024-05-20T19:55:17.861" v="373" actId="478"/>
          <ac:spMkLst>
            <pc:docMk/>
            <pc:sldMk cId="1170215732" sldId="2147310871"/>
            <ac:spMk id="2" creationId="{BDED93CC-3846-BE60-9C5B-0B59C515937B}"/>
          </ac:spMkLst>
        </pc:spChg>
        <pc:spChg chg="mod">
          <ac:chgData name="Rachel Profitt" userId="33e63d03-b0ce-4cee-8a7f-3417702ed3c2" providerId="ADAL" clId="{CA71B020-098D-4C33-9531-1AAF46EBD615}" dt="2024-05-20T19:55:14.850" v="372" actId="20577"/>
          <ac:spMkLst>
            <pc:docMk/>
            <pc:sldMk cId="1170215732" sldId="2147310871"/>
            <ac:spMk id="3" creationId="{14E66622-AE06-0A26-A34C-1BA79E3EB5C7}"/>
          </ac:spMkLst>
        </pc:spChg>
      </pc:sldChg>
      <pc:sldChg chg="addSp modSp new mod">
        <pc:chgData name="Rachel Profitt" userId="33e63d03-b0ce-4cee-8a7f-3417702ed3c2" providerId="ADAL" clId="{CA71B020-098D-4C33-9531-1AAF46EBD615}" dt="2024-05-21T15:53:23.448" v="1191"/>
        <pc:sldMkLst>
          <pc:docMk/>
          <pc:sldMk cId="690459250" sldId="2147310872"/>
        </pc:sldMkLst>
        <pc:spChg chg="mod">
          <ac:chgData name="Rachel Profitt" userId="33e63d03-b0ce-4cee-8a7f-3417702ed3c2" providerId="ADAL" clId="{CA71B020-098D-4C33-9531-1AAF46EBD615}" dt="2024-05-20T19:55:30.057" v="389" actId="20577"/>
          <ac:spMkLst>
            <pc:docMk/>
            <pc:sldMk cId="690459250" sldId="2147310872"/>
            <ac:spMk id="2" creationId="{A5FC4191-54E2-C157-946E-F1CE6E92A7D1}"/>
          </ac:spMkLst>
        </pc:spChg>
        <pc:picChg chg="add mod">
          <ac:chgData name="Rachel Profitt" userId="33e63d03-b0ce-4cee-8a7f-3417702ed3c2" providerId="ADAL" clId="{CA71B020-098D-4C33-9531-1AAF46EBD615}" dt="2024-05-21T15:53:23.448" v="1191"/>
          <ac:picMkLst>
            <pc:docMk/>
            <pc:sldMk cId="690459250" sldId="2147310872"/>
            <ac:picMk id="3" creationId="{9B3F4BD0-7350-4E15-A171-6308A1390161}"/>
          </ac:picMkLst>
        </pc:picChg>
      </pc:sldChg>
      <pc:sldChg chg="addSp modSp new mod">
        <pc:chgData name="Rachel Profitt" userId="33e63d03-b0ce-4cee-8a7f-3417702ed3c2" providerId="ADAL" clId="{CA71B020-098D-4C33-9531-1AAF46EBD615}" dt="2024-05-21T15:53:24.489" v="1192"/>
        <pc:sldMkLst>
          <pc:docMk/>
          <pc:sldMk cId="2193418029" sldId="2147310873"/>
        </pc:sldMkLst>
        <pc:spChg chg="mod">
          <ac:chgData name="Rachel Profitt" userId="33e63d03-b0ce-4cee-8a7f-3417702ed3c2" providerId="ADAL" clId="{CA71B020-098D-4C33-9531-1AAF46EBD615}" dt="2024-05-20T19:55:41.570" v="421" actId="20577"/>
          <ac:spMkLst>
            <pc:docMk/>
            <pc:sldMk cId="2193418029" sldId="2147310873"/>
            <ac:spMk id="2" creationId="{0505B18D-CD0C-0F65-6692-A94BDB960BF6}"/>
          </ac:spMkLst>
        </pc:spChg>
        <pc:picChg chg="add mod">
          <ac:chgData name="Rachel Profitt" userId="33e63d03-b0ce-4cee-8a7f-3417702ed3c2" providerId="ADAL" clId="{CA71B020-098D-4C33-9531-1AAF46EBD615}" dt="2024-05-21T15:53:24.489" v="1192"/>
          <ac:picMkLst>
            <pc:docMk/>
            <pc:sldMk cId="2193418029" sldId="2147310873"/>
            <ac:picMk id="3" creationId="{D729A91E-0525-B225-36B6-0ED6A2BE932C}"/>
          </ac:picMkLst>
        </pc:picChg>
      </pc:sldChg>
      <pc:sldChg chg="addSp modSp new mod">
        <pc:chgData name="Rachel Profitt" userId="33e63d03-b0ce-4cee-8a7f-3417702ed3c2" providerId="ADAL" clId="{CA71B020-098D-4C33-9531-1AAF46EBD615}" dt="2024-05-21T15:53:29.764" v="1193"/>
        <pc:sldMkLst>
          <pc:docMk/>
          <pc:sldMk cId="636093694" sldId="2147310874"/>
        </pc:sldMkLst>
        <pc:spChg chg="mod">
          <ac:chgData name="Rachel Profitt" userId="33e63d03-b0ce-4cee-8a7f-3417702ed3c2" providerId="ADAL" clId="{CA71B020-098D-4C33-9531-1AAF46EBD615}" dt="2024-05-20T19:56:45.458" v="512" actId="20577"/>
          <ac:spMkLst>
            <pc:docMk/>
            <pc:sldMk cId="636093694" sldId="2147310874"/>
            <ac:spMk id="2" creationId="{22D5E063-F483-FC62-C909-1B90C1934DEB}"/>
          </ac:spMkLst>
        </pc:spChg>
        <pc:picChg chg="add mod">
          <ac:chgData name="Rachel Profitt" userId="33e63d03-b0ce-4cee-8a7f-3417702ed3c2" providerId="ADAL" clId="{CA71B020-098D-4C33-9531-1AAF46EBD615}" dt="2024-05-21T15:53:29.764" v="1193"/>
          <ac:picMkLst>
            <pc:docMk/>
            <pc:sldMk cId="636093694" sldId="2147310874"/>
            <ac:picMk id="3" creationId="{F723E11A-FD34-B15B-4FBD-556037998840}"/>
          </ac:picMkLst>
        </pc:picChg>
      </pc:sldChg>
      <pc:sldChg chg="modSp new mod">
        <pc:chgData name="Rachel Profitt" userId="33e63d03-b0ce-4cee-8a7f-3417702ed3c2" providerId="ADAL" clId="{CA71B020-098D-4C33-9531-1AAF46EBD615}" dt="2024-05-20T19:56:28.165" v="459" actId="20577"/>
        <pc:sldMkLst>
          <pc:docMk/>
          <pc:sldMk cId="3765888506" sldId="2147310875"/>
        </pc:sldMkLst>
        <pc:spChg chg="mod">
          <ac:chgData name="Rachel Profitt" userId="33e63d03-b0ce-4cee-8a7f-3417702ed3c2" providerId="ADAL" clId="{CA71B020-098D-4C33-9531-1AAF46EBD615}" dt="2024-05-20T19:56:28.165" v="459" actId="20577"/>
          <ac:spMkLst>
            <pc:docMk/>
            <pc:sldMk cId="3765888506" sldId="2147310875"/>
            <ac:spMk id="3" creationId="{B3C839E5-729A-73F9-9425-BE7EC768846D}"/>
          </ac:spMkLst>
        </pc:spChg>
      </pc:sldChg>
      <pc:sldChg chg="addSp modSp new mod">
        <pc:chgData name="Rachel Profitt" userId="33e63d03-b0ce-4cee-8a7f-3417702ed3c2" providerId="ADAL" clId="{CA71B020-098D-4C33-9531-1AAF46EBD615}" dt="2024-05-21T15:53:31.060" v="1194"/>
        <pc:sldMkLst>
          <pc:docMk/>
          <pc:sldMk cId="1402215060" sldId="2147310876"/>
        </pc:sldMkLst>
        <pc:spChg chg="mod">
          <ac:chgData name="Rachel Profitt" userId="33e63d03-b0ce-4cee-8a7f-3417702ed3c2" providerId="ADAL" clId="{CA71B020-098D-4C33-9531-1AAF46EBD615}" dt="2024-05-20T19:56:55.720" v="534" actId="20577"/>
          <ac:spMkLst>
            <pc:docMk/>
            <pc:sldMk cId="1402215060" sldId="2147310876"/>
            <ac:spMk id="2" creationId="{A5BAF7D3-B95F-1700-1AFD-A3B8E67D68E3}"/>
          </ac:spMkLst>
        </pc:spChg>
        <pc:picChg chg="add mod">
          <ac:chgData name="Rachel Profitt" userId="33e63d03-b0ce-4cee-8a7f-3417702ed3c2" providerId="ADAL" clId="{CA71B020-098D-4C33-9531-1AAF46EBD615}" dt="2024-05-21T15:53:31.060" v="1194"/>
          <ac:picMkLst>
            <pc:docMk/>
            <pc:sldMk cId="1402215060" sldId="2147310876"/>
            <ac:picMk id="3" creationId="{BA6051DF-260C-7600-D54F-DA4066E150C3}"/>
          </ac:picMkLst>
        </pc:picChg>
      </pc:sldChg>
      <pc:sldChg chg="modSp new mod">
        <pc:chgData name="Rachel Profitt" userId="33e63d03-b0ce-4cee-8a7f-3417702ed3c2" providerId="ADAL" clId="{CA71B020-098D-4C33-9531-1AAF46EBD615}" dt="2024-05-20T19:57:34.341" v="562" actId="20577"/>
        <pc:sldMkLst>
          <pc:docMk/>
          <pc:sldMk cId="2784430430" sldId="2147310877"/>
        </pc:sldMkLst>
        <pc:spChg chg="mod">
          <ac:chgData name="Rachel Profitt" userId="33e63d03-b0ce-4cee-8a7f-3417702ed3c2" providerId="ADAL" clId="{CA71B020-098D-4C33-9531-1AAF46EBD615}" dt="2024-05-20T19:57:34.341" v="562" actId="20577"/>
          <ac:spMkLst>
            <pc:docMk/>
            <pc:sldMk cId="2784430430" sldId="2147310877"/>
            <ac:spMk id="3" creationId="{BAF4C12A-F246-D47D-A584-8EE543AB7C7D}"/>
          </ac:spMkLst>
        </pc:spChg>
      </pc:sldChg>
      <pc:sldChg chg="addSp modSp new mod">
        <pc:chgData name="Rachel Profitt" userId="33e63d03-b0ce-4cee-8a7f-3417702ed3c2" providerId="ADAL" clId="{CA71B020-098D-4C33-9531-1AAF46EBD615}" dt="2024-05-21T15:53:34.609" v="1195"/>
        <pc:sldMkLst>
          <pc:docMk/>
          <pc:sldMk cId="4072535126" sldId="2147310878"/>
        </pc:sldMkLst>
        <pc:spChg chg="mod">
          <ac:chgData name="Rachel Profitt" userId="33e63d03-b0ce-4cee-8a7f-3417702ed3c2" providerId="ADAL" clId="{CA71B020-098D-4C33-9531-1AAF46EBD615}" dt="2024-05-20T19:57:47.331" v="589" actId="20577"/>
          <ac:spMkLst>
            <pc:docMk/>
            <pc:sldMk cId="4072535126" sldId="2147310878"/>
            <ac:spMk id="2" creationId="{5208EB34-FFAD-F234-6319-3BC7FB812137}"/>
          </ac:spMkLst>
        </pc:spChg>
        <pc:picChg chg="add mod">
          <ac:chgData name="Rachel Profitt" userId="33e63d03-b0ce-4cee-8a7f-3417702ed3c2" providerId="ADAL" clId="{CA71B020-098D-4C33-9531-1AAF46EBD615}" dt="2024-05-21T15:53:34.609" v="1195"/>
          <ac:picMkLst>
            <pc:docMk/>
            <pc:sldMk cId="4072535126" sldId="2147310878"/>
            <ac:picMk id="3" creationId="{B2DC9A6C-0719-5237-953D-09CCF0AAA116}"/>
          </ac:picMkLst>
        </pc:picChg>
      </pc:sldChg>
      <pc:sldChg chg="addSp modSp new mod">
        <pc:chgData name="Rachel Profitt" userId="33e63d03-b0ce-4cee-8a7f-3417702ed3c2" providerId="ADAL" clId="{CA71B020-098D-4C33-9531-1AAF46EBD615}" dt="2024-05-21T15:53:35.415" v="1196"/>
        <pc:sldMkLst>
          <pc:docMk/>
          <pc:sldMk cId="3403211575" sldId="2147310879"/>
        </pc:sldMkLst>
        <pc:spChg chg="mod">
          <ac:chgData name="Rachel Profitt" userId="33e63d03-b0ce-4cee-8a7f-3417702ed3c2" providerId="ADAL" clId="{CA71B020-098D-4C33-9531-1AAF46EBD615}" dt="2024-05-20T19:58:20.711" v="622" actId="20577"/>
          <ac:spMkLst>
            <pc:docMk/>
            <pc:sldMk cId="3403211575" sldId="2147310879"/>
            <ac:spMk id="2" creationId="{29ABE1F6-2AD3-7B5E-A1BD-D4C8B851FF6B}"/>
          </ac:spMkLst>
        </pc:spChg>
        <pc:picChg chg="add mod">
          <ac:chgData name="Rachel Profitt" userId="33e63d03-b0ce-4cee-8a7f-3417702ed3c2" providerId="ADAL" clId="{CA71B020-098D-4C33-9531-1AAF46EBD615}" dt="2024-05-21T15:53:35.415" v="1196"/>
          <ac:picMkLst>
            <pc:docMk/>
            <pc:sldMk cId="3403211575" sldId="2147310879"/>
            <ac:picMk id="3" creationId="{6B4CA5C8-FCE5-A72E-1050-ECBB9E50DAAE}"/>
          </ac:picMkLst>
        </pc:picChg>
      </pc:sldChg>
      <pc:sldChg chg="addSp modSp new mod">
        <pc:chgData name="Rachel Profitt" userId="33e63d03-b0ce-4cee-8a7f-3417702ed3c2" providerId="ADAL" clId="{CA71B020-098D-4C33-9531-1AAF46EBD615}" dt="2024-05-21T15:53:40.246" v="1197"/>
        <pc:sldMkLst>
          <pc:docMk/>
          <pc:sldMk cId="3660598134" sldId="2147310880"/>
        </pc:sldMkLst>
        <pc:spChg chg="mod">
          <ac:chgData name="Rachel Profitt" userId="33e63d03-b0ce-4cee-8a7f-3417702ed3c2" providerId="ADAL" clId="{CA71B020-098D-4C33-9531-1AAF46EBD615}" dt="2024-05-20T19:58:54.262" v="642" actId="20577"/>
          <ac:spMkLst>
            <pc:docMk/>
            <pc:sldMk cId="3660598134" sldId="2147310880"/>
            <ac:spMk id="2" creationId="{94DC0886-76C2-3F0D-C4DF-407121565041}"/>
          </ac:spMkLst>
        </pc:spChg>
        <pc:picChg chg="add mod">
          <ac:chgData name="Rachel Profitt" userId="33e63d03-b0ce-4cee-8a7f-3417702ed3c2" providerId="ADAL" clId="{CA71B020-098D-4C33-9531-1AAF46EBD615}" dt="2024-05-21T15:53:40.246" v="1197"/>
          <ac:picMkLst>
            <pc:docMk/>
            <pc:sldMk cId="3660598134" sldId="2147310880"/>
            <ac:picMk id="3" creationId="{24BA1045-EDFF-D0BB-F4A8-A36EBAFD48E9}"/>
          </ac:picMkLst>
        </pc:picChg>
      </pc:sldChg>
      <pc:sldChg chg="addSp modSp new mod">
        <pc:chgData name="Rachel Profitt" userId="33e63d03-b0ce-4cee-8a7f-3417702ed3c2" providerId="ADAL" clId="{CA71B020-098D-4C33-9531-1AAF46EBD615}" dt="2024-05-21T15:53:41.328" v="1198"/>
        <pc:sldMkLst>
          <pc:docMk/>
          <pc:sldMk cId="892403408" sldId="2147310881"/>
        </pc:sldMkLst>
        <pc:spChg chg="mod">
          <ac:chgData name="Rachel Profitt" userId="33e63d03-b0ce-4cee-8a7f-3417702ed3c2" providerId="ADAL" clId="{CA71B020-098D-4C33-9531-1AAF46EBD615}" dt="2024-05-20T19:59:10.617" v="685" actId="20577"/>
          <ac:spMkLst>
            <pc:docMk/>
            <pc:sldMk cId="892403408" sldId="2147310881"/>
            <ac:spMk id="2" creationId="{DDF107B4-590E-F042-39D8-1413FCCE3761}"/>
          </ac:spMkLst>
        </pc:spChg>
        <pc:picChg chg="add mod">
          <ac:chgData name="Rachel Profitt" userId="33e63d03-b0ce-4cee-8a7f-3417702ed3c2" providerId="ADAL" clId="{CA71B020-098D-4C33-9531-1AAF46EBD615}" dt="2024-05-21T15:53:41.328" v="1198"/>
          <ac:picMkLst>
            <pc:docMk/>
            <pc:sldMk cId="892403408" sldId="2147310881"/>
            <ac:picMk id="3" creationId="{3356DB22-DAD0-147B-D065-3185C6B52A10}"/>
          </ac:picMkLst>
        </pc:picChg>
      </pc:sldChg>
      <pc:sldChg chg="modSp new mod">
        <pc:chgData name="Rachel Profitt" userId="33e63d03-b0ce-4cee-8a7f-3417702ed3c2" providerId="ADAL" clId="{CA71B020-098D-4C33-9531-1AAF46EBD615}" dt="2024-05-20T19:59:31.167" v="722" actId="20577"/>
        <pc:sldMkLst>
          <pc:docMk/>
          <pc:sldMk cId="2542229171" sldId="2147310882"/>
        </pc:sldMkLst>
        <pc:spChg chg="mod">
          <ac:chgData name="Rachel Profitt" userId="33e63d03-b0ce-4cee-8a7f-3417702ed3c2" providerId="ADAL" clId="{CA71B020-098D-4C33-9531-1AAF46EBD615}" dt="2024-05-20T19:59:31.167" v="722" actId="20577"/>
          <ac:spMkLst>
            <pc:docMk/>
            <pc:sldMk cId="2542229171" sldId="2147310882"/>
            <ac:spMk id="3" creationId="{6F20B002-0387-DEC7-D804-23CEE3BEC019}"/>
          </ac:spMkLst>
        </pc:spChg>
      </pc:sldChg>
      <pc:sldChg chg="modSp new mod">
        <pc:chgData name="Rachel Profitt" userId="33e63d03-b0ce-4cee-8a7f-3417702ed3c2" providerId="ADAL" clId="{CA71B020-098D-4C33-9531-1AAF46EBD615}" dt="2024-05-21T15:47:40.535" v="743" actId="20577"/>
        <pc:sldMkLst>
          <pc:docMk/>
          <pc:sldMk cId="2643307488" sldId="2147310883"/>
        </pc:sldMkLst>
        <pc:spChg chg="mod">
          <ac:chgData name="Rachel Profitt" userId="33e63d03-b0ce-4cee-8a7f-3417702ed3c2" providerId="ADAL" clId="{CA71B020-098D-4C33-9531-1AAF46EBD615}" dt="2024-05-21T15:47:40.535" v="743" actId="20577"/>
          <ac:spMkLst>
            <pc:docMk/>
            <pc:sldMk cId="2643307488" sldId="2147310883"/>
            <ac:spMk id="3" creationId="{ABB41AB9-56FC-A274-8EEC-817BD099D949}"/>
          </ac:spMkLst>
        </pc:spChg>
      </pc:sldChg>
      <pc:sldChg chg="addSp modSp new mod">
        <pc:chgData name="Rachel Profitt" userId="33e63d03-b0ce-4cee-8a7f-3417702ed3c2" providerId="ADAL" clId="{CA71B020-098D-4C33-9531-1AAF46EBD615}" dt="2024-05-21T15:55:58.513" v="1199"/>
        <pc:sldMkLst>
          <pc:docMk/>
          <pc:sldMk cId="870715145" sldId="2147310884"/>
        </pc:sldMkLst>
        <pc:spChg chg="mod">
          <ac:chgData name="Rachel Profitt" userId="33e63d03-b0ce-4cee-8a7f-3417702ed3c2" providerId="ADAL" clId="{CA71B020-098D-4C33-9531-1AAF46EBD615}" dt="2024-05-21T15:47:58.622" v="780" actId="20577"/>
          <ac:spMkLst>
            <pc:docMk/>
            <pc:sldMk cId="870715145" sldId="2147310884"/>
            <ac:spMk id="2" creationId="{199AA8CA-8AF9-F0D0-B592-5B90E5C04542}"/>
          </ac:spMkLst>
        </pc:spChg>
        <pc:picChg chg="add mod">
          <ac:chgData name="Rachel Profitt" userId="33e63d03-b0ce-4cee-8a7f-3417702ed3c2" providerId="ADAL" clId="{CA71B020-098D-4C33-9531-1AAF46EBD615}" dt="2024-05-21T15:55:58.513" v="1199"/>
          <ac:picMkLst>
            <pc:docMk/>
            <pc:sldMk cId="870715145" sldId="2147310884"/>
            <ac:picMk id="3" creationId="{981FAFFD-D785-88D6-293B-AB2F94474A7A}"/>
          </ac:picMkLst>
        </pc:picChg>
        <pc:picChg chg="add mod">
          <ac:chgData name="Rachel Profitt" userId="33e63d03-b0ce-4cee-8a7f-3417702ed3c2" providerId="ADAL" clId="{CA71B020-098D-4C33-9531-1AAF46EBD615}" dt="2024-05-21T15:55:58.513" v="1199"/>
          <ac:picMkLst>
            <pc:docMk/>
            <pc:sldMk cId="870715145" sldId="2147310884"/>
            <ac:picMk id="4" creationId="{BC787DA2-EBA4-F9C1-4D3E-05754F0DC6A3}"/>
          </ac:picMkLst>
        </pc:picChg>
      </pc:sldChg>
      <pc:sldChg chg="addSp modSp new mod">
        <pc:chgData name="Rachel Profitt" userId="33e63d03-b0ce-4cee-8a7f-3417702ed3c2" providerId="ADAL" clId="{CA71B020-098D-4C33-9531-1AAF46EBD615}" dt="2024-05-21T15:55:59.817" v="1200"/>
        <pc:sldMkLst>
          <pc:docMk/>
          <pc:sldMk cId="4287743262" sldId="2147310885"/>
        </pc:sldMkLst>
        <pc:spChg chg="mod">
          <ac:chgData name="Rachel Profitt" userId="33e63d03-b0ce-4cee-8a7f-3417702ed3c2" providerId="ADAL" clId="{CA71B020-098D-4C33-9531-1AAF46EBD615}" dt="2024-05-21T15:48:14.568" v="816" actId="20577"/>
          <ac:spMkLst>
            <pc:docMk/>
            <pc:sldMk cId="4287743262" sldId="2147310885"/>
            <ac:spMk id="2" creationId="{843088A4-EF51-4BB7-8641-6AD86793796E}"/>
          </ac:spMkLst>
        </pc:spChg>
        <pc:picChg chg="add mod">
          <ac:chgData name="Rachel Profitt" userId="33e63d03-b0ce-4cee-8a7f-3417702ed3c2" providerId="ADAL" clId="{CA71B020-098D-4C33-9531-1AAF46EBD615}" dt="2024-05-21T15:55:59.817" v="1200"/>
          <ac:picMkLst>
            <pc:docMk/>
            <pc:sldMk cId="4287743262" sldId="2147310885"/>
            <ac:picMk id="3" creationId="{308ED4AB-7943-A104-B73B-8F70DF9CAC7F}"/>
          </ac:picMkLst>
        </pc:picChg>
        <pc:picChg chg="add mod">
          <ac:chgData name="Rachel Profitt" userId="33e63d03-b0ce-4cee-8a7f-3417702ed3c2" providerId="ADAL" clId="{CA71B020-098D-4C33-9531-1AAF46EBD615}" dt="2024-05-21T15:55:59.817" v="1200"/>
          <ac:picMkLst>
            <pc:docMk/>
            <pc:sldMk cId="4287743262" sldId="2147310885"/>
            <ac:picMk id="4" creationId="{5FC05032-C361-18BC-8E9D-74DF38A5692A}"/>
          </ac:picMkLst>
        </pc:picChg>
      </pc:sldChg>
      <pc:sldChg chg="addSp modSp new del mod">
        <pc:chgData name="Rachel Profitt" userId="33e63d03-b0ce-4cee-8a7f-3417702ed3c2" providerId="ADAL" clId="{CA71B020-098D-4C33-9531-1AAF46EBD615}" dt="2024-05-21T17:13:01.130" v="1543" actId="47"/>
        <pc:sldMkLst>
          <pc:docMk/>
          <pc:sldMk cId="2958370652" sldId="2147310886"/>
        </pc:sldMkLst>
        <pc:spChg chg="mod">
          <ac:chgData name="Rachel Profitt" userId="33e63d03-b0ce-4cee-8a7f-3417702ed3c2" providerId="ADAL" clId="{CA71B020-098D-4C33-9531-1AAF46EBD615}" dt="2024-05-21T15:48:28.725" v="862" actId="20577"/>
          <ac:spMkLst>
            <pc:docMk/>
            <pc:sldMk cId="2958370652" sldId="2147310886"/>
            <ac:spMk id="2" creationId="{BEDDC053-5040-E6DE-0FF3-E72D7C3A41A0}"/>
          </ac:spMkLst>
        </pc:spChg>
        <pc:picChg chg="add mod">
          <ac:chgData name="Rachel Profitt" userId="33e63d03-b0ce-4cee-8a7f-3417702ed3c2" providerId="ADAL" clId="{CA71B020-098D-4C33-9531-1AAF46EBD615}" dt="2024-05-21T15:56:00.621" v="1201"/>
          <ac:picMkLst>
            <pc:docMk/>
            <pc:sldMk cId="2958370652" sldId="2147310886"/>
            <ac:picMk id="3" creationId="{3810A372-8532-DCE6-A956-E58914004CEE}"/>
          </ac:picMkLst>
        </pc:picChg>
        <pc:picChg chg="add mod">
          <ac:chgData name="Rachel Profitt" userId="33e63d03-b0ce-4cee-8a7f-3417702ed3c2" providerId="ADAL" clId="{CA71B020-098D-4C33-9531-1AAF46EBD615}" dt="2024-05-21T15:56:00.621" v="1201"/>
          <ac:picMkLst>
            <pc:docMk/>
            <pc:sldMk cId="2958370652" sldId="2147310886"/>
            <ac:picMk id="4" creationId="{B0841F29-72C1-AE76-D646-E71838717C6A}"/>
          </ac:picMkLst>
        </pc:picChg>
      </pc:sldChg>
      <pc:sldChg chg="modSp new mod">
        <pc:chgData name="Rachel Profitt" userId="33e63d03-b0ce-4cee-8a7f-3417702ed3c2" providerId="ADAL" clId="{CA71B020-098D-4C33-9531-1AAF46EBD615}" dt="2024-05-21T15:48:58.632" v="901" actId="20577"/>
        <pc:sldMkLst>
          <pc:docMk/>
          <pc:sldMk cId="3553271946" sldId="2147310887"/>
        </pc:sldMkLst>
        <pc:spChg chg="mod">
          <ac:chgData name="Rachel Profitt" userId="33e63d03-b0ce-4cee-8a7f-3417702ed3c2" providerId="ADAL" clId="{CA71B020-098D-4C33-9531-1AAF46EBD615}" dt="2024-05-21T15:48:58.632" v="901" actId="20577"/>
          <ac:spMkLst>
            <pc:docMk/>
            <pc:sldMk cId="3553271946" sldId="2147310887"/>
            <ac:spMk id="3" creationId="{FE32D90F-60B1-CE0C-D8D7-17CB176CDCFC}"/>
          </ac:spMkLst>
        </pc:spChg>
      </pc:sldChg>
      <pc:sldChg chg="addSp delSp modSp new mod modClrScheme chgLayout">
        <pc:chgData name="Rachel Profitt" userId="33e63d03-b0ce-4cee-8a7f-3417702ed3c2" providerId="ADAL" clId="{CA71B020-098D-4C33-9531-1AAF46EBD615}" dt="2024-05-21T19:20:31.902" v="3757" actId="165"/>
        <pc:sldMkLst>
          <pc:docMk/>
          <pc:sldMk cId="2414874544" sldId="2147310888"/>
        </pc:sldMkLst>
        <pc:spChg chg="mod ord">
          <ac:chgData name="Rachel Profitt" userId="33e63d03-b0ce-4cee-8a7f-3417702ed3c2" providerId="ADAL" clId="{CA71B020-098D-4C33-9531-1AAF46EBD615}" dt="2024-05-21T16:59:07.948" v="1237" actId="700"/>
          <ac:spMkLst>
            <pc:docMk/>
            <pc:sldMk cId="2414874544" sldId="2147310888"/>
            <ac:spMk id="2" creationId="{A9CD0FEF-7EE9-7FB7-B2A1-AB8E45F0B12B}"/>
          </ac:spMkLst>
        </pc:spChg>
        <pc:spChg chg="add del mod ord">
          <ac:chgData name="Rachel Profitt" userId="33e63d03-b0ce-4cee-8a7f-3417702ed3c2" providerId="ADAL" clId="{CA71B020-098D-4C33-9531-1AAF46EBD615}" dt="2024-05-21T16:59:17.116" v="1241" actId="12084"/>
          <ac:spMkLst>
            <pc:docMk/>
            <pc:sldMk cId="2414874544" sldId="2147310888"/>
            <ac:spMk id="4" creationId="{32151034-2C3E-B94D-8961-00F7991720FD}"/>
          </ac:spMkLst>
        </pc:spChg>
        <pc:spChg chg="mod topLvl">
          <ac:chgData name="Rachel Profitt" userId="33e63d03-b0ce-4cee-8a7f-3417702ed3c2" providerId="ADAL" clId="{CA71B020-098D-4C33-9531-1AAF46EBD615}" dt="2024-05-21T19:20:31.902" v="3757" actId="165"/>
          <ac:spMkLst>
            <pc:docMk/>
            <pc:sldMk cId="2414874544" sldId="2147310888"/>
            <ac:spMk id="7" creationId="{027DA18C-CB8D-36C1-701E-26FF41663F67}"/>
          </ac:spMkLst>
        </pc:spChg>
        <pc:spChg chg="mod topLvl">
          <ac:chgData name="Rachel Profitt" userId="33e63d03-b0ce-4cee-8a7f-3417702ed3c2" providerId="ADAL" clId="{CA71B020-098D-4C33-9531-1AAF46EBD615}" dt="2024-05-21T19:20:31.902" v="3757" actId="165"/>
          <ac:spMkLst>
            <pc:docMk/>
            <pc:sldMk cId="2414874544" sldId="2147310888"/>
            <ac:spMk id="8" creationId="{815C5240-8F25-A147-EF97-79C9BCA9E068}"/>
          </ac:spMkLst>
        </pc:spChg>
        <pc:spChg chg="mod topLvl">
          <ac:chgData name="Rachel Profitt" userId="33e63d03-b0ce-4cee-8a7f-3417702ed3c2" providerId="ADAL" clId="{CA71B020-098D-4C33-9531-1AAF46EBD615}" dt="2024-05-21T19:20:31.902" v="3757" actId="165"/>
          <ac:spMkLst>
            <pc:docMk/>
            <pc:sldMk cId="2414874544" sldId="2147310888"/>
            <ac:spMk id="9" creationId="{D626ED80-5390-3DCB-9264-E7577B3128C5}"/>
          </ac:spMkLst>
        </pc:spChg>
        <pc:spChg chg="mod topLvl">
          <ac:chgData name="Rachel Profitt" userId="33e63d03-b0ce-4cee-8a7f-3417702ed3c2" providerId="ADAL" clId="{CA71B020-098D-4C33-9531-1AAF46EBD615}" dt="2024-05-21T19:20:31.902" v="3757" actId="165"/>
          <ac:spMkLst>
            <pc:docMk/>
            <pc:sldMk cId="2414874544" sldId="2147310888"/>
            <ac:spMk id="10" creationId="{D895D459-7F57-A371-605B-5126E2558B0E}"/>
          </ac:spMkLst>
        </pc:spChg>
        <pc:spChg chg="mod topLvl">
          <ac:chgData name="Rachel Profitt" userId="33e63d03-b0ce-4cee-8a7f-3417702ed3c2" providerId="ADAL" clId="{CA71B020-098D-4C33-9531-1AAF46EBD615}" dt="2024-05-21T19:20:31.902" v="3757" actId="165"/>
          <ac:spMkLst>
            <pc:docMk/>
            <pc:sldMk cId="2414874544" sldId="2147310888"/>
            <ac:spMk id="11" creationId="{1919728C-E237-CD1A-642E-E534639C8E5C}"/>
          </ac:spMkLst>
        </pc:spChg>
        <pc:spChg chg="mod topLvl">
          <ac:chgData name="Rachel Profitt" userId="33e63d03-b0ce-4cee-8a7f-3417702ed3c2" providerId="ADAL" clId="{CA71B020-098D-4C33-9531-1AAF46EBD615}" dt="2024-05-21T19:20:31.902" v="3757" actId="165"/>
          <ac:spMkLst>
            <pc:docMk/>
            <pc:sldMk cId="2414874544" sldId="2147310888"/>
            <ac:spMk id="12" creationId="{EBFE7CAE-CC14-BA97-7E81-F2E0BFC0F068}"/>
          </ac:spMkLst>
        </pc:spChg>
        <pc:spChg chg="mod topLvl">
          <ac:chgData name="Rachel Profitt" userId="33e63d03-b0ce-4cee-8a7f-3417702ed3c2" providerId="ADAL" clId="{CA71B020-098D-4C33-9531-1AAF46EBD615}" dt="2024-05-21T19:20:31.902" v="3757" actId="165"/>
          <ac:spMkLst>
            <pc:docMk/>
            <pc:sldMk cId="2414874544" sldId="2147310888"/>
            <ac:spMk id="13" creationId="{31589D32-889A-2F9E-631D-7809A7FFDD0A}"/>
          </ac:spMkLst>
        </pc:spChg>
        <pc:spChg chg="mod topLvl">
          <ac:chgData name="Rachel Profitt" userId="33e63d03-b0ce-4cee-8a7f-3417702ed3c2" providerId="ADAL" clId="{CA71B020-098D-4C33-9531-1AAF46EBD615}" dt="2024-05-21T19:20:31.902" v="3757" actId="165"/>
          <ac:spMkLst>
            <pc:docMk/>
            <pc:sldMk cId="2414874544" sldId="2147310888"/>
            <ac:spMk id="14" creationId="{6267B0D0-494A-9D7C-F641-F5F86A9BFDBF}"/>
          </ac:spMkLst>
        </pc:spChg>
        <pc:spChg chg="mod topLvl">
          <ac:chgData name="Rachel Profitt" userId="33e63d03-b0ce-4cee-8a7f-3417702ed3c2" providerId="ADAL" clId="{CA71B020-098D-4C33-9531-1AAF46EBD615}" dt="2024-05-21T19:20:31.902" v="3757" actId="165"/>
          <ac:spMkLst>
            <pc:docMk/>
            <pc:sldMk cId="2414874544" sldId="2147310888"/>
            <ac:spMk id="15" creationId="{B610A596-E929-E6D8-1C33-F84A1F25285B}"/>
          </ac:spMkLst>
        </pc:spChg>
        <pc:spChg chg="mod topLvl">
          <ac:chgData name="Rachel Profitt" userId="33e63d03-b0ce-4cee-8a7f-3417702ed3c2" providerId="ADAL" clId="{CA71B020-098D-4C33-9531-1AAF46EBD615}" dt="2024-05-21T19:20:31.902" v="3757" actId="165"/>
          <ac:spMkLst>
            <pc:docMk/>
            <pc:sldMk cId="2414874544" sldId="2147310888"/>
            <ac:spMk id="16" creationId="{CADBE861-31BF-F5F9-B082-88A90B578304}"/>
          </ac:spMkLst>
        </pc:spChg>
        <pc:grpChg chg="del mod">
          <ac:chgData name="Rachel Profitt" userId="33e63d03-b0ce-4cee-8a7f-3417702ed3c2" providerId="ADAL" clId="{CA71B020-098D-4C33-9531-1AAF46EBD615}" dt="2024-05-21T19:20:31.902" v="3757" actId="165"/>
          <ac:grpSpMkLst>
            <pc:docMk/>
            <pc:sldMk cId="2414874544" sldId="2147310888"/>
            <ac:grpSpMk id="6" creationId="{8EF399C8-395A-BA41-4FEE-1DAE7F99FE4D}"/>
          </ac:grpSpMkLst>
        </pc:grpChg>
        <pc:graphicFrameChg chg="add del mod">
          <ac:chgData name="Rachel Profitt" userId="33e63d03-b0ce-4cee-8a7f-3417702ed3c2" providerId="ADAL" clId="{CA71B020-098D-4C33-9531-1AAF46EBD615}" dt="2024-05-21T19:20:29.020" v="3756" actId="18245"/>
          <ac:graphicFrameMkLst>
            <pc:docMk/>
            <pc:sldMk cId="2414874544" sldId="2147310888"/>
            <ac:graphicFrameMk id="5" creationId="{3CBEBB88-F819-4053-D550-C57CE720FE68}"/>
          </ac:graphicFrameMkLst>
        </pc:graphicFrameChg>
        <pc:picChg chg="add mod">
          <ac:chgData name="Rachel Profitt" userId="33e63d03-b0ce-4cee-8a7f-3417702ed3c2" providerId="ADAL" clId="{CA71B020-098D-4C33-9531-1AAF46EBD615}" dt="2024-05-21T15:56:07.761" v="1202"/>
          <ac:picMkLst>
            <pc:docMk/>
            <pc:sldMk cId="2414874544" sldId="2147310888"/>
            <ac:picMk id="3" creationId="{34E26D09-FA9F-C797-D818-5FD7419ADACA}"/>
          </ac:picMkLst>
        </pc:picChg>
      </pc:sldChg>
      <pc:sldChg chg="addSp modSp new del mod">
        <pc:chgData name="Rachel Profitt" userId="33e63d03-b0ce-4cee-8a7f-3417702ed3c2" providerId="ADAL" clId="{CA71B020-098D-4C33-9531-1AAF46EBD615}" dt="2024-05-21T17:03:21.080" v="1368" actId="47"/>
        <pc:sldMkLst>
          <pc:docMk/>
          <pc:sldMk cId="2586179437" sldId="2147310889"/>
        </pc:sldMkLst>
        <pc:spChg chg="mod">
          <ac:chgData name="Rachel Profitt" userId="33e63d03-b0ce-4cee-8a7f-3417702ed3c2" providerId="ADAL" clId="{CA71B020-098D-4C33-9531-1AAF46EBD615}" dt="2024-05-21T15:49:30.845" v="980" actId="20577"/>
          <ac:spMkLst>
            <pc:docMk/>
            <pc:sldMk cId="2586179437" sldId="2147310889"/>
            <ac:spMk id="2" creationId="{4A88FC99-D35E-29FD-4A2E-0A99688F24F2}"/>
          </ac:spMkLst>
        </pc:spChg>
        <pc:picChg chg="add mod">
          <ac:chgData name="Rachel Profitt" userId="33e63d03-b0ce-4cee-8a7f-3417702ed3c2" providerId="ADAL" clId="{CA71B020-098D-4C33-9531-1AAF46EBD615}" dt="2024-05-21T15:56:08.541" v="1203"/>
          <ac:picMkLst>
            <pc:docMk/>
            <pc:sldMk cId="2586179437" sldId="2147310889"/>
            <ac:picMk id="3" creationId="{C95FB7A2-E745-CE9A-8DAA-6E6FF7E392B4}"/>
          </ac:picMkLst>
        </pc:picChg>
      </pc:sldChg>
      <pc:sldChg chg="addSp modSp new mod">
        <pc:chgData name="Rachel Profitt" userId="33e63d03-b0ce-4cee-8a7f-3417702ed3c2" providerId="ADAL" clId="{CA71B020-098D-4C33-9531-1AAF46EBD615}" dt="2024-05-21T19:27:56.062" v="4471"/>
        <pc:sldMkLst>
          <pc:docMk/>
          <pc:sldMk cId="342343051" sldId="2147310890"/>
        </pc:sldMkLst>
        <pc:spChg chg="mod">
          <ac:chgData name="Rachel Profitt" userId="33e63d03-b0ce-4cee-8a7f-3417702ed3c2" providerId="ADAL" clId="{CA71B020-098D-4C33-9531-1AAF46EBD615}" dt="2024-05-21T15:49:54.351" v="1015" actId="20577"/>
          <ac:spMkLst>
            <pc:docMk/>
            <pc:sldMk cId="342343051" sldId="2147310890"/>
            <ac:spMk id="3" creationId="{682081B8-005D-4D8E-4905-5BCA7F13DE58}"/>
          </ac:spMkLst>
        </pc:spChg>
        <pc:picChg chg="add mod">
          <ac:chgData name="Rachel Profitt" userId="33e63d03-b0ce-4cee-8a7f-3417702ed3c2" providerId="ADAL" clId="{CA71B020-098D-4C33-9531-1AAF46EBD615}" dt="2024-05-21T19:27:56.062" v="4471"/>
          <ac:picMkLst>
            <pc:docMk/>
            <pc:sldMk cId="342343051" sldId="2147310890"/>
            <ac:picMk id="4" creationId="{A8E9837D-A79E-00B3-7335-E26101790F6D}"/>
          </ac:picMkLst>
        </pc:picChg>
      </pc:sldChg>
      <pc:sldChg chg="addSp delSp modSp new mod modClrScheme chgLayout modNotesTx">
        <pc:chgData name="Rachel Profitt" userId="33e63d03-b0ce-4cee-8a7f-3417702ed3c2" providerId="ADAL" clId="{CA71B020-098D-4C33-9531-1AAF46EBD615}" dt="2024-05-21T19:21:47.172" v="3783" actId="962"/>
        <pc:sldMkLst>
          <pc:docMk/>
          <pc:sldMk cId="3719386999" sldId="2147310891"/>
        </pc:sldMkLst>
        <pc:spChg chg="mod ord">
          <ac:chgData name="Rachel Profitt" userId="33e63d03-b0ce-4cee-8a7f-3417702ed3c2" providerId="ADAL" clId="{CA71B020-098D-4C33-9531-1AAF46EBD615}" dt="2024-05-21T17:23:22.499" v="1578" actId="700"/>
          <ac:spMkLst>
            <pc:docMk/>
            <pc:sldMk cId="3719386999" sldId="2147310891"/>
            <ac:spMk id="2" creationId="{62783BDC-4A23-165F-39F3-0B1D335C37E7}"/>
          </ac:spMkLst>
        </pc:spChg>
        <pc:spChg chg="add del mod ord">
          <ac:chgData name="Rachel Profitt" userId="33e63d03-b0ce-4cee-8a7f-3417702ed3c2" providerId="ADAL" clId="{CA71B020-098D-4C33-9531-1AAF46EBD615}" dt="2024-05-21T17:23:44.328" v="1580" actId="1032"/>
          <ac:spMkLst>
            <pc:docMk/>
            <pc:sldMk cId="3719386999" sldId="2147310891"/>
            <ac:spMk id="4" creationId="{870522C8-C749-B56E-633B-AE67D4617741}"/>
          </ac:spMkLst>
        </pc:spChg>
        <pc:spChg chg="mod topLvl">
          <ac:chgData name="Rachel Profitt" userId="33e63d03-b0ce-4cee-8a7f-3417702ed3c2" providerId="ADAL" clId="{CA71B020-098D-4C33-9531-1AAF46EBD615}" dt="2024-05-21T19:21:21.521" v="3768" actId="962"/>
          <ac:spMkLst>
            <pc:docMk/>
            <pc:sldMk cId="3719386999" sldId="2147310891"/>
            <ac:spMk id="7" creationId="{F28AEAAB-C446-EEAA-0F3D-1B6C0F2F5396}"/>
          </ac:spMkLst>
        </pc:spChg>
        <pc:spChg chg="mod topLvl">
          <ac:chgData name="Rachel Profitt" userId="33e63d03-b0ce-4cee-8a7f-3417702ed3c2" providerId="ADAL" clId="{CA71B020-098D-4C33-9531-1AAF46EBD615}" dt="2024-05-21T19:21:23.382" v="3769" actId="962"/>
          <ac:spMkLst>
            <pc:docMk/>
            <pc:sldMk cId="3719386999" sldId="2147310891"/>
            <ac:spMk id="8" creationId="{AA06DEB2-B3C0-741A-2167-8796FC5A75D7}"/>
          </ac:spMkLst>
        </pc:spChg>
        <pc:spChg chg="mod topLvl">
          <ac:chgData name="Rachel Profitt" userId="33e63d03-b0ce-4cee-8a7f-3417702ed3c2" providerId="ADAL" clId="{CA71B020-098D-4C33-9531-1AAF46EBD615}" dt="2024-05-21T19:21:15.399" v="3767" actId="165"/>
          <ac:spMkLst>
            <pc:docMk/>
            <pc:sldMk cId="3719386999" sldId="2147310891"/>
            <ac:spMk id="9" creationId="{ADF1C2FC-CA7A-F976-0200-26DEC5D9AEF6}"/>
          </ac:spMkLst>
        </pc:spChg>
        <pc:spChg chg="mod topLvl">
          <ac:chgData name="Rachel Profitt" userId="33e63d03-b0ce-4cee-8a7f-3417702ed3c2" providerId="ADAL" clId="{CA71B020-098D-4C33-9531-1AAF46EBD615}" dt="2024-05-21T19:21:25.030" v="3770" actId="962"/>
          <ac:spMkLst>
            <pc:docMk/>
            <pc:sldMk cId="3719386999" sldId="2147310891"/>
            <ac:spMk id="10" creationId="{D414AF73-F4BD-2D3E-3A3E-4C005C42531D}"/>
          </ac:spMkLst>
        </pc:spChg>
        <pc:spChg chg="mod topLvl">
          <ac:chgData name="Rachel Profitt" userId="33e63d03-b0ce-4cee-8a7f-3417702ed3c2" providerId="ADAL" clId="{CA71B020-098D-4C33-9531-1AAF46EBD615}" dt="2024-05-21T19:21:15.399" v="3767" actId="165"/>
          <ac:spMkLst>
            <pc:docMk/>
            <pc:sldMk cId="3719386999" sldId="2147310891"/>
            <ac:spMk id="11" creationId="{E228CF74-A596-4737-6DDB-78E6E5E42DC4}"/>
          </ac:spMkLst>
        </pc:spChg>
        <pc:spChg chg="mod topLvl">
          <ac:chgData name="Rachel Profitt" userId="33e63d03-b0ce-4cee-8a7f-3417702ed3c2" providerId="ADAL" clId="{CA71B020-098D-4C33-9531-1AAF46EBD615}" dt="2024-05-21T19:21:27.115" v="3771" actId="962"/>
          <ac:spMkLst>
            <pc:docMk/>
            <pc:sldMk cId="3719386999" sldId="2147310891"/>
            <ac:spMk id="12" creationId="{DB6B3498-C75B-08CB-DB30-43409FB8BFE9}"/>
          </ac:spMkLst>
        </pc:spChg>
        <pc:spChg chg="mod topLvl">
          <ac:chgData name="Rachel Profitt" userId="33e63d03-b0ce-4cee-8a7f-3417702ed3c2" providerId="ADAL" clId="{CA71B020-098D-4C33-9531-1AAF46EBD615}" dt="2024-05-21T19:21:15.399" v="3767" actId="165"/>
          <ac:spMkLst>
            <pc:docMk/>
            <pc:sldMk cId="3719386999" sldId="2147310891"/>
            <ac:spMk id="13" creationId="{C1B9ADC2-3794-427F-BC79-5FAA844A2DC1}"/>
          </ac:spMkLst>
        </pc:spChg>
        <pc:spChg chg="mod topLvl">
          <ac:chgData name="Rachel Profitt" userId="33e63d03-b0ce-4cee-8a7f-3417702ed3c2" providerId="ADAL" clId="{CA71B020-098D-4C33-9531-1AAF46EBD615}" dt="2024-05-21T19:21:28.673" v="3772" actId="962"/>
          <ac:spMkLst>
            <pc:docMk/>
            <pc:sldMk cId="3719386999" sldId="2147310891"/>
            <ac:spMk id="14" creationId="{9C496262-8911-0628-C810-DFE252F0A78B}"/>
          </ac:spMkLst>
        </pc:spChg>
        <pc:spChg chg="mod topLvl">
          <ac:chgData name="Rachel Profitt" userId="33e63d03-b0ce-4cee-8a7f-3417702ed3c2" providerId="ADAL" clId="{CA71B020-098D-4C33-9531-1AAF46EBD615}" dt="2024-05-21T19:21:15.399" v="3767" actId="165"/>
          <ac:spMkLst>
            <pc:docMk/>
            <pc:sldMk cId="3719386999" sldId="2147310891"/>
            <ac:spMk id="15" creationId="{EF5539D7-CC34-EAF6-ED40-67E46BA00FAA}"/>
          </ac:spMkLst>
        </pc:spChg>
        <pc:spChg chg="mod topLvl">
          <ac:chgData name="Rachel Profitt" userId="33e63d03-b0ce-4cee-8a7f-3417702ed3c2" providerId="ADAL" clId="{CA71B020-098D-4C33-9531-1AAF46EBD615}" dt="2024-05-21T19:21:30.237" v="3773" actId="962"/>
          <ac:spMkLst>
            <pc:docMk/>
            <pc:sldMk cId="3719386999" sldId="2147310891"/>
            <ac:spMk id="16" creationId="{C001E63D-E52C-2553-FC2B-673A777289EA}"/>
          </ac:spMkLst>
        </pc:spChg>
        <pc:spChg chg="mod topLvl">
          <ac:chgData name="Rachel Profitt" userId="33e63d03-b0ce-4cee-8a7f-3417702ed3c2" providerId="ADAL" clId="{CA71B020-098D-4C33-9531-1AAF46EBD615}" dt="2024-05-21T19:21:15.399" v="3767" actId="165"/>
          <ac:spMkLst>
            <pc:docMk/>
            <pc:sldMk cId="3719386999" sldId="2147310891"/>
            <ac:spMk id="17" creationId="{C02EABDC-0CDB-8F88-A120-0AA153E8258E}"/>
          </ac:spMkLst>
        </pc:spChg>
        <pc:spChg chg="mod topLvl">
          <ac:chgData name="Rachel Profitt" userId="33e63d03-b0ce-4cee-8a7f-3417702ed3c2" providerId="ADAL" clId="{CA71B020-098D-4C33-9531-1AAF46EBD615}" dt="2024-05-21T19:21:31.774" v="3774" actId="962"/>
          <ac:spMkLst>
            <pc:docMk/>
            <pc:sldMk cId="3719386999" sldId="2147310891"/>
            <ac:spMk id="18" creationId="{73F6C72C-30FA-5092-0D8F-BB94AD51480C}"/>
          </ac:spMkLst>
        </pc:spChg>
        <pc:spChg chg="mod topLvl">
          <ac:chgData name="Rachel Profitt" userId="33e63d03-b0ce-4cee-8a7f-3417702ed3c2" providerId="ADAL" clId="{CA71B020-098D-4C33-9531-1AAF46EBD615}" dt="2024-05-21T19:21:33.706" v="3775" actId="962"/>
          <ac:spMkLst>
            <pc:docMk/>
            <pc:sldMk cId="3719386999" sldId="2147310891"/>
            <ac:spMk id="19" creationId="{FC50698B-D225-A587-E56F-5DB6107DA636}"/>
          </ac:spMkLst>
        </pc:spChg>
        <pc:spChg chg="mod topLvl">
          <ac:chgData name="Rachel Profitt" userId="33e63d03-b0ce-4cee-8a7f-3417702ed3c2" providerId="ADAL" clId="{CA71B020-098D-4C33-9531-1AAF46EBD615}" dt="2024-05-21T19:21:15.399" v="3767" actId="165"/>
          <ac:spMkLst>
            <pc:docMk/>
            <pc:sldMk cId="3719386999" sldId="2147310891"/>
            <ac:spMk id="20" creationId="{4183FFC8-D87D-B05D-08CA-6C2F6355D0B4}"/>
          </ac:spMkLst>
        </pc:spChg>
        <pc:spChg chg="mod topLvl">
          <ac:chgData name="Rachel Profitt" userId="33e63d03-b0ce-4cee-8a7f-3417702ed3c2" providerId="ADAL" clId="{CA71B020-098D-4C33-9531-1AAF46EBD615}" dt="2024-05-21T19:21:35.195" v="3776" actId="962"/>
          <ac:spMkLst>
            <pc:docMk/>
            <pc:sldMk cId="3719386999" sldId="2147310891"/>
            <ac:spMk id="21" creationId="{882F1C6E-E94A-8BDD-6890-9F5778114C39}"/>
          </ac:spMkLst>
        </pc:spChg>
        <pc:spChg chg="mod topLvl">
          <ac:chgData name="Rachel Profitt" userId="33e63d03-b0ce-4cee-8a7f-3417702ed3c2" providerId="ADAL" clId="{CA71B020-098D-4C33-9531-1AAF46EBD615}" dt="2024-05-21T19:21:15.399" v="3767" actId="165"/>
          <ac:spMkLst>
            <pc:docMk/>
            <pc:sldMk cId="3719386999" sldId="2147310891"/>
            <ac:spMk id="22" creationId="{22FFC224-DB82-4FFA-AF64-073CAFDCCC45}"/>
          </ac:spMkLst>
        </pc:spChg>
        <pc:spChg chg="mod topLvl">
          <ac:chgData name="Rachel Profitt" userId="33e63d03-b0ce-4cee-8a7f-3417702ed3c2" providerId="ADAL" clId="{CA71B020-098D-4C33-9531-1AAF46EBD615}" dt="2024-05-21T19:21:36.937" v="3777" actId="962"/>
          <ac:spMkLst>
            <pc:docMk/>
            <pc:sldMk cId="3719386999" sldId="2147310891"/>
            <ac:spMk id="23" creationId="{38949C3C-D478-3D8A-9D20-0D0EDEFCA107}"/>
          </ac:spMkLst>
        </pc:spChg>
        <pc:spChg chg="mod topLvl">
          <ac:chgData name="Rachel Profitt" userId="33e63d03-b0ce-4cee-8a7f-3417702ed3c2" providerId="ADAL" clId="{CA71B020-098D-4C33-9531-1AAF46EBD615}" dt="2024-05-21T19:21:15.399" v="3767" actId="165"/>
          <ac:spMkLst>
            <pc:docMk/>
            <pc:sldMk cId="3719386999" sldId="2147310891"/>
            <ac:spMk id="24" creationId="{9EFB2ED5-AF8A-81DB-C5FE-C9066BE0F857}"/>
          </ac:spMkLst>
        </pc:spChg>
        <pc:spChg chg="mod topLvl">
          <ac:chgData name="Rachel Profitt" userId="33e63d03-b0ce-4cee-8a7f-3417702ed3c2" providerId="ADAL" clId="{CA71B020-098D-4C33-9531-1AAF46EBD615}" dt="2024-05-21T19:21:38.521" v="3778" actId="962"/>
          <ac:spMkLst>
            <pc:docMk/>
            <pc:sldMk cId="3719386999" sldId="2147310891"/>
            <ac:spMk id="25" creationId="{136E93A0-027B-2EFC-2FD8-5FE6CA22D19D}"/>
          </ac:spMkLst>
        </pc:spChg>
        <pc:spChg chg="mod topLvl">
          <ac:chgData name="Rachel Profitt" userId="33e63d03-b0ce-4cee-8a7f-3417702ed3c2" providerId="ADAL" clId="{CA71B020-098D-4C33-9531-1AAF46EBD615}" dt="2024-05-21T19:21:15.399" v="3767" actId="165"/>
          <ac:spMkLst>
            <pc:docMk/>
            <pc:sldMk cId="3719386999" sldId="2147310891"/>
            <ac:spMk id="26" creationId="{4B3F35A6-03C6-4241-6331-FCB250E18D54}"/>
          </ac:spMkLst>
        </pc:spChg>
        <pc:spChg chg="mod topLvl">
          <ac:chgData name="Rachel Profitt" userId="33e63d03-b0ce-4cee-8a7f-3417702ed3c2" providerId="ADAL" clId="{CA71B020-098D-4C33-9531-1AAF46EBD615}" dt="2024-05-21T19:21:40.142" v="3779" actId="962"/>
          <ac:spMkLst>
            <pc:docMk/>
            <pc:sldMk cId="3719386999" sldId="2147310891"/>
            <ac:spMk id="27" creationId="{DBCBC5E6-E9E2-689C-B074-5B25CD691036}"/>
          </ac:spMkLst>
        </pc:spChg>
        <pc:spChg chg="mod topLvl">
          <ac:chgData name="Rachel Profitt" userId="33e63d03-b0ce-4cee-8a7f-3417702ed3c2" providerId="ADAL" clId="{CA71B020-098D-4C33-9531-1AAF46EBD615}" dt="2024-05-21T19:21:41.778" v="3780" actId="962"/>
          <ac:spMkLst>
            <pc:docMk/>
            <pc:sldMk cId="3719386999" sldId="2147310891"/>
            <ac:spMk id="28" creationId="{ACDF80DF-E8DC-B4A1-5A30-CFBCDFE9382B}"/>
          </ac:spMkLst>
        </pc:spChg>
        <pc:spChg chg="mod topLvl">
          <ac:chgData name="Rachel Profitt" userId="33e63d03-b0ce-4cee-8a7f-3417702ed3c2" providerId="ADAL" clId="{CA71B020-098D-4C33-9531-1AAF46EBD615}" dt="2024-05-21T19:21:15.399" v="3767" actId="165"/>
          <ac:spMkLst>
            <pc:docMk/>
            <pc:sldMk cId="3719386999" sldId="2147310891"/>
            <ac:spMk id="29" creationId="{4B003224-F8C6-0123-9C55-DC025975EC68}"/>
          </ac:spMkLst>
        </pc:spChg>
        <pc:spChg chg="mod topLvl">
          <ac:chgData name="Rachel Profitt" userId="33e63d03-b0ce-4cee-8a7f-3417702ed3c2" providerId="ADAL" clId="{CA71B020-098D-4C33-9531-1AAF46EBD615}" dt="2024-05-21T19:21:43.418" v="3781" actId="962"/>
          <ac:spMkLst>
            <pc:docMk/>
            <pc:sldMk cId="3719386999" sldId="2147310891"/>
            <ac:spMk id="30" creationId="{64A04BD4-FC39-C6B5-5A79-E674A80D75C4}"/>
          </ac:spMkLst>
        </pc:spChg>
        <pc:spChg chg="mod topLvl">
          <ac:chgData name="Rachel Profitt" userId="33e63d03-b0ce-4cee-8a7f-3417702ed3c2" providerId="ADAL" clId="{CA71B020-098D-4C33-9531-1AAF46EBD615}" dt="2024-05-21T19:21:15.399" v="3767" actId="165"/>
          <ac:spMkLst>
            <pc:docMk/>
            <pc:sldMk cId="3719386999" sldId="2147310891"/>
            <ac:spMk id="31" creationId="{2E996F91-71D6-C6A3-7950-223C1097FE4A}"/>
          </ac:spMkLst>
        </pc:spChg>
        <pc:spChg chg="mod topLvl">
          <ac:chgData name="Rachel Profitt" userId="33e63d03-b0ce-4cee-8a7f-3417702ed3c2" providerId="ADAL" clId="{CA71B020-098D-4C33-9531-1AAF46EBD615}" dt="2024-05-21T19:21:44.973" v="3782" actId="962"/>
          <ac:spMkLst>
            <pc:docMk/>
            <pc:sldMk cId="3719386999" sldId="2147310891"/>
            <ac:spMk id="32" creationId="{FD1D609F-E37D-5334-E202-41BE41E9B6B3}"/>
          </ac:spMkLst>
        </pc:spChg>
        <pc:spChg chg="mod topLvl">
          <ac:chgData name="Rachel Profitt" userId="33e63d03-b0ce-4cee-8a7f-3417702ed3c2" providerId="ADAL" clId="{CA71B020-098D-4C33-9531-1AAF46EBD615}" dt="2024-05-21T19:21:15.399" v="3767" actId="165"/>
          <ac:spMkLst>
            <pc:docMk/>
            <pc:sldMk cId="3719386999" sldId="2147310891"/>
            <ac:spMk id="33" creationId="{E854C87C-495B-7911-C6E6-2EBB68271722}"/>
          </ac:spMkLst>
        </pc:spChg>
        <pc:spChg chg="mod topLvl">
          <ac:chgData name="Rachel Profitt" userId="33e63d03-b0ce-4cee-8a7f-3417702ed3c2" providerId="ADAL" clId="{CA71B020-098D-4C33-9531-1AAF46EBD615}" dt="2024-05-21T19:21:47.172" v="3783" actId="962"/>
          <ac:spMkLst>
            <pc:docMk/>
            <pc:sldMk cId="3719386999" sldId="2147310891"/>
            <ac:spMk id="34" creationId="{CC8275F0-6F58-0336-7D18-51B1BC289F79}"/>
          </ac:spMkLst>
        </pc:spChg>
        <pc:spChg chg="mod topLvl">
          <ac:chgData name="Rachel Profitt" userId="33e63d03-b0ce-4cee-8a7f-3417702ed3c2" providerId="ADAL" clId="{CA71B020-098D-4C33-9531-1AAF46EBD615}" dt="2024-05-21T19:21:15.399" v="3767" actId="165"/>
          <ac:spMkLst>
            <pc:docMk/>
            <pc:sldMk cId="3719386999" sldId="2147310891"/>
            <ac:spMk id="35" creationId="{DA045345-1381-4503-26FF-5705F1DA5973}"/>
          </ac:spMkLst>
        </pc:spChg>
        <pc:grpChg chg="del mod">
          <ac:chgData name="Rachel Profitt" userId="33e63d03-b0ce-4cee-8a7f-3417702ed3c2" providerId="ADAL" clId="{CA71B020-098D-4C33-9531-1AAF46EBD615}" dt="2024-05-21T19:21:15.399" v="3767" actId="165"/>
          <ac:grpSpMkLst>
            <pc:docMk/>
            <pc:sldMk cId="3719386999" sldId="2147310891"/>
            <ac:grpSpMk id="6" creationId="{63D53940-CCC4-E25E-DD51-849D5C62F94E}"/>
          </ac:grpSpMkLst>
        </pc:grpChg>
        <pc:graphicFrameChg chg="add del mod modGraphic">
          <ac:chgData name="Rachel Profitt" userId="33e63d03-b0ce-4cee-8a7f-3417702ed3c2" providerId="ADAL" clId="{CA71B020-098D-4C33-9531-1AAF46EBD615}" dt="2024-05-21T19:21:11.866" v="3766" actId="18245"/>
          <ac:graphicFrameMkLst>
            <pc:docMk/>
            <pc:sldMk cId="3719386999" sldId="2147310891"/>
            <ac:graphicFrameMk id="5" creationId="{CCE199C8-3327-D662-418F-89FBCB86F530}"/>
          </ac:graphicFrameMkLst>
        </pc:graphicFrameChg>
        <pc:picChg chg="add mod">
          <ac:chgData name="Rachel Profitt" userId="33e63d03-b0ce-4cee-8a7f-3417702ed3c2" providerId="ADAL" clId="{CA71B020-098D-4C33-9531-1AAF46EBD615}" dt="2024-05-21T15:56:11.134" v="1204"/>
          <ac:picMkLst>
            <pc:docMk/>
            <pc:sldMk cId="3719386999" sldId="2147310891"/>
            <ac:picMk id="3" creationId="{816DE020-D5F4-7991-946F-59875DB5ADCD}"/>
          </ac:picMkLst>
        </pc:picChg>
      </pc:sldChg>
      <pc:sldChg chg="addSp modSp new mod">
        <pc:chgData name="Rachel Profitt" userId="33e63d03-b0ce-4cee-8a7f-3417702ed3c2" providerId="ADAL" clId="{CA71B020-098D-4C33-9531-1AAF46EBD615}" dt="2024-05-21T19:23:42.801" v="4327" actId="962"/>
        <pc:sldMkLst>
          <pc:docMk/>
          <pc:sldMk cId="2731974512" sldId="2147310892"/>
        </pc:sldMkLst>
        <pc:spChg chg="mod">
          <ac:chgData name="Rachel Profitt" userId="33e63d03-b0ce-4cee-8a7f-3417702ed3c2" providerId="ADAL" clId="{CA71B020-098D-4C33-9531-1AAF46EBD615}" dt="2024-05-21T15:50:26.319" v="1088" actId="20577"/>
          <ac:spMkLst>
            <pc:docMk/>
            <pc:sldMk cId="2731974512" sldId="2147310892"/>
            <ac:spMk id="2" creationId="{4C406A04-7EC7-AC68-3BF4-5552583C61EA}"/>
          </ac:spMkLst>
        </pc:spChg>
        <pc:picChg chg="add mod">
          <ac:chgData name="Rachel Profitt" userId="33e63d03-b0ce-4cee-8a7f-3417702ed3c2" providerId="ADAL" clId="{CA71B020-098D-4C33-9531-1AAF46EBD615}" dt="2024-05-21T15:56:11.943" v="1205"/>
          <ac:picMkLst>
            <pc:docMk/>
            <pc:sldMk cId="2731974512" sldId="2147310892"/>
            <ac:picMk id="3" creationId="{D56D628A-DABB-BACA-C396-2E38A701D41B}"/>
          </ac:picMkLst>
        </pc:picChg>
        <pc:picChg chg="add mod">
          <ac:chgData name="Rachel Profitt" userId="33e63d03-b0ce-4cee-8a7f-3417702ed3c2" providerId="ADAL" clId="{CA71B020-098D-4C33-9531-1AAF46EBD615}" dt="2024-05-21T19:23:42.801" v="4327" actId="962"/>
          <ac:picMkLst>
            <pc:docMk/>
            <pc:sldMk cId="2731974512" sldId="2147310892"/>
            <ac:picMk id="1026" creationId="{F0883282-014F-C5F6-A225-668D334600CF}"/>
          </ac:picMkLst>
        </pc:picChg>
      </pc:sldChg>
      <pc:sldChg chg="addSp delSp modSp new mod modClrScheme chgLayout modNotesTx">
        <pc:chgData name="Rachel Profitt" userId="33e63d03-b0ce-4cee-8a7f-3417702ed3c2" providerId="ADAL" clId="{CA71B020-098D-4C33-9531-1AAF46EBD615}" dt="2024-05-21T19:28:06.482" v="4474"/>
        <pc:sldMkLst>
          <pc:docMk/>
          <pc:sldMk cId="955881185" sldId="2147310893"/>
        </pc:sldMkLst>
        <pc:spChg chg="del mod ord">
          <ac:chgData name="Rachel Profitt" userId="33e63d03-b0ce-4cee-8a7f-3417702ed3c2" providerId="ADAL" clId="{CA71B020-098D-4C33-9531-1AAF46EBD615}" dt="2024-05-21T15:50:52.772" v="1092" actId="700"/>
          <ac:spMkLst>
            <pc:docMk/>
            <pc:sldMk cId="955881185" sldId="2147310893"/>
            <ac:spMk id="2" creationId="{A2980224-0EAE-05AC-11A9-09A53926D44A}"/>
          </ac:spMkLst>
        </pc:spChg>
        <pc:spChg chg="del mod ord">
          <ac:chgData name="Rachel Profitt" userId="33e63d03-b0ce-4cee-8a7f-3417702ed3c2" providerId="ADAL" clId="{CA71B020-098D-4C33-9531-1AAF46EBD615}" dt="2024-05-21T15:50:52.772" v="1092" actId="700"/>
          <ac:spMkLst>
            <pc:docMk/>
            <pc:sldMk cId="955881185" sldId="2147310893"/>
            <ac:spMk id="3" creationId="{DF1DE150-B29C-DAA6-5F4D-43108B1E8A1B}"/>
          </ac:spMkLst>
        </pc:spChg>
        <pc:spChg chg="add mod ord">
          <ac:chgData name="Rachel Profitt" userId="33e63d03-b0ce-4cee-8a7f-3417702ed3c2" providerId="ADAL" clId="{CA71B020-098D-4C33-9531-1AAF46EBD615}" dt="2024-05-21T15:51:03.672" v="1114" actId="20577"/>
          <ac:spMkLst>
            <pc:docMk/>
            <pc:sldMk cId="955881185" sldId="2147310893"/>
            <ac:spMk id="4" creationId="{FB41CC10-E5BB-C423-21C2-98D8C8C9622D}"/>
          </ac:spMkLst>
        </pc:spChg>
        <pc:spChg chg="add mod ord">
          <ac:chgData name="Rachel Profitt" userId="33e63d03-b0ce-4cee-8a7f-3417702ed3c2" providerId="ADAL" clId="{CA71B020-098D-4C33-9531-1AAF46EBD615}" dt="2024-05-21T15:50:52.772" v="1092" actId="700"/>
          <ac:spMkLst>
            <pc:docMk/>
            <pc:sldMk cId="955881185" sldId="2147310893"/>
            <ac:spMk id="5" creationId="{ECD65466-5F25-5CCF-EA3C-985D67A8C7CA}"/>
          </ac:spMkLst>
        </pc:spChg>
        <pc:picChg chg="add mod">
          <ac:chgData name="Rachel Profitt" userId="33e63d03-b0ce-4cee-8a7f-3417702ed3c2" providerId="ADAL" clId="{CA71B020-098D-4C33-9531-1AAF46EBD615}" dt="2024-05-21T19:28:06.482" v="4474"/>
          <ac:picMkLst>
            <pc:docMk/>
            <pc:sldMk cId="955881185" sldId="2147310893"/>
            <ac:picMk id="6" creationId="{BC01E17C-2276-145E-8D30-4A32A833B3AD}"/>
          </ac:picMkLst>
        </pc:picChg>
      </pc:sldChg>
      <pc:sldChg chg="addSp delSp modSp new mod modClrScheme chgLayout modNotesTx">
        <pc:chgData name="Rachel Profitt" userId="33e63d03-b0ce-4cee-8a7f-3417702ed3c2" providerId="ADAL" clId="{CA71B020-098D-4C33-9531-1AAF46EBD615}" dt="2024-05-21T19:24:19.696" v="4338" actId="962"/>
        <pc:sldMkLst>
          <pc:docMk/>
          <pc:sldMk cId="4124877258" sldId="2147310894"/>
        </pc:sldMkLst>
        <pc:spChg chg="mod ord">
          <ac:chgData name="Rachel Profitt" userId="33e63d03-b0ce-4cee-8a7f-3417702ed3c2" providerId="ADAL" clId="{CA71B020-098D-4C33-9531-1AAF46EBD615}" dt="2024-05-21T17:36:20.999" v="2235" actId="700"/>
          <ac:spMkLst>
            <pc:docMk/>
            <pc:sldMk cId="4124877258" sldId="2147310894"/>
            <ac:spMk id="2" creationId="{69077BDF-9713-95A3-C649-653A3048D7D7}"/>
          </ac:spMkLst>
        </pc:spChg>
        <pc:spChg chg="add del mod ord">
          <ac:chgData name="Rachel Profitt" userId="33e63d03-b0ce-4cee-8a7f-3417702ed3c2" providerId="ADAL" clId="{CA71B020-098D-4C33-9531-1AAF46EBD615}" dt="2024-05-21T17:36:20.999" v="2235" actId="700"/>
          <ac:spMkLst>
            <pc:docMk/>
            <pc:sldMk cId="4124877258" sldId="2147310894"/>
            <ac:spMk id="4" creationId="{223174CC-78E7-EC99-E30C-85BCC20B419B}"/>
          </ac:spMkLst>
        </pc:spChg>
        <pc:spChg chg="add del mod ord">
          <ac:chgData name="Rachel Profitt" userId="33e63d03-b0ce-4cee-8a7f-3417702ed3c2" providerId="ADAL" clId="{CA71B020-098D-4C33-9531-1AAF46EBD615}" dt="2024-05-21T17:36:20.999" v="2235" actId="700"/>
          <ac:spMkLst>
            <pc:docMk/>
            <pc:sldMk cId="4124877258" sldId="2147310894"/>
            <ac:spMk id="5" creationId="{D1E80A63-043A-AC1B-99DE-9B8944AA88A2}"/>
          </ac:spMkLst>
        </pc:spChg>
        <pc:spChg chg="add del mod ord">
          <ac:chgData name="Rachel Profitt" userId="33e63d03-b0ce-4cee-8a7f-3417702ed3c2" providerId="ADAL" clId="{CA71B020-098D-4C33-9531-1AAF46EBD615}" dt="2024-05-21T17:36:39.297" v="2237" actId="1032"/>
          <ac:spMkLst>
            <pc:docMk/>
            <pc:sldMk cId="4124877258" sldId="2147310894"/>
            <ac:spMk id="6" creationId="{3D66555A-41F9-D6E9-650B-1E242921805C}"/>
          </ac:spMkLst>
        </pc:spChg>
        <pc:spChg chg="mod topLvl">
          <ac:chgData name="Rachel Profitt" userId="33e63d03-b0ce-4cee-8a7f-3417702ed3c2" providerId="ADAL" clId="{CA71B020-098D-4C33-9531-1AAF46EBD615}" dt="2024-05-21T19:24:06.183" v="4331" actId="962"/>
          <ac:spMkLst>
            <pc:docMk/>
            <pc:sldMk cId="4124877258" sldId="2147310894"/>
            <ac:spMk id="9" creationId="{F546EF74-74E8-3493-3127-3DC3C7AFDB40}"/>
          </ac:spMkLst>
        </pc:spChg>
        <pc:spChg chg="mod topLvl">
          <ac:chgData name="Rachel Profitt" userId="33e63d03-b0ce-4cee-8a7f-3417702ed3c2" providerId="ADAL" clId="{CA71B020-098D-4C33-9531-1AAF46EBD615}" dt="2024-05-21T19:23:59.945" v="4330" actId="208"/>
          <ac:spMkLst>
            <pc:docMk/>
            <pc:sldMk cId="4124877258" sldId="2147310894"/>
            <ac:spMk id="10" creationId="{8922C645-F604-6838-3A97-7B43F2A0E793}"/>
          </ac:spMkLst>
        </pc:spChg>
        <pc:spChg chg="mod topLvl">
          <ac:chgData name="Rachel Profitt" userId="33e63d03-b0ce-4cee-8a7f-3417702ed3c2" providerId="ADAL" clId="{CA71B020-098D-4C33-9531-1AAF46EBD615}" dt="2024-05-21T19:24:07.720" v="4332" actId="962"/>
          <ac:spMkLst>
            <pc:docMk/>
            <pc:sldMk cId="4124877258" sldId="2147310894"/>
            <ac:spMk id="11" creationId="{48749078-7AA5-305F-5A3B-252FDB7F845C}"/>
          </ac:spMkLst>
        </pc:spChg>
        <pc:spChg chg="mod topLvl">
          <ac:chgData name="Rachel Profitt" userId="33e63d03-b0ce-4cee-8a7f-3417702ed3c2" providerId="ADAL" clId="{CA71B020-098D-4C33-9531-1AAF46EBD615}" dt="2024-05-21T19:23:59.945" v="4330" actId="208"/>
          <ac:spMkLst>
            <pc:docMk/>
            <pc:sldMk cId="4124877258" sldId="2147310894"/>
            <ac:spMk id="12" creationId="{0A0C4657-5CD3-63F1-8983-346438F2F478}"/>
          </ac:spMkLst>
        </pc:spChg>
        <pc:spChg chg="mod topLvl">
          <ac:chgData name="Rachel Profitt" userId="33e63d03-b0ce-4cee-8a7f-3417702ed3c2" providerId="ADAL" clId="{CA71B020-098D-4C33-9531-1AAF46EBD615}" dt="2024-05-21T19:24:12.655" v="4335" actId="962"/>
          <ac:spMkLst>
            <pc:docMk/>
            <pc:sldMk cId="4124877258" sldId="2147310894"/>
            <ac:spMk id="13" creationId="{50BBFBC5-ECEA-87C2-ADC0-15A4C4DB980A}"/>
          </ac:spMkLst>
        </pc:spChg>
        <pc:spChg chg="mod topLvl">
          <ac:chgData name="Rachel Profitt" userId="33e63d03-b0ce-4cee-8a7f-3417702ed3c2" providerId="ADAL" clId="{CA71B020-098D-4C33-9531-1AAF46EBD615}" dt="2024-05-21T19:23:59.945" v="4330" actId="208"/>
          <ac:spMkLst>
            <pc:docMk/>
            <pc:sldMk cId="4124877258" sldId="2147310894"/>
            <ac:spMk id="14" creationId="{958688D9-E1B3-7F4B-651E-DDA30935E3B2}"/>
          </ac:spMkLst>
        </pc:spChg>
        <pc:spChg chg="mod topLvl">
          <ac:chgData name="Rachel Profitt" userId="33e63d03-b0ce-4cee-8a7f-3417702ed3c2" providerId="ADAL" clId="{CA71B020-098D-4C33-9531-1AAF46EBD615}" dt="2024-05-21T19:24:19.696" v="4338" actId="962"/>
          <ac:spMkLst>
            <pc:docMk/>
            <pc:sldMk cId="4124877258" sldId="2147310894"/>
            <ac:spMk id="15" creationId="{E8AF4572-FC3A-CE54-16F3-977E265D6C4F}"/>
          </ac:spMkLst>
        </pc:spChg>
        <pc:spChg chg="mod topLvl">
          <ac:chgData name="Rachel Profitt" userId="33e63d03-b0ce-4cee-8a7f-3417702ed3c2" providerId="ADAL" clId="{CA71B020-098D-4C33-9531-1AAF46EBD615}" dt="2024-05-21T19:23:59.945" v="4330" actId="208"/>
          <ac:spMkLst>
            <pc:docMk/>
            <pc:sldMk cId="4124877258" sldId="2147310894"/>
            <ac:spMk id="16" creationId="{ADF39A2F-E068-5F25-00FC-BCD3F9D08F4F}"/>
          </ac:spMkLst>
        </pc:spChg>
        <pc:grpChg chg="del mod">
          <ac:chgData name="Rachel Profitt" userId="33e63d03-b0ce-4cee-8a7f-3417702ed3c2" providerId="ADAL" clId="{CA71B020-098D-4C33-9531-1AAF46EBD615}" dt="2024-05-21T19:23:52.057" v="4329" actId="165"/>
          <ac:grpSpMkLst>
            <pc:docMk/>
            <pc:sldMk cId="4124877258" sldId="2147310894"/>
            <ac:grpSpMk id="8" creationId="{3591809B-E0ED-E9AB-D4F4-7A2EDDE6DD20}"/>
          </ac:grpSpMkLst>
        </pc:grpChg>
        <pc:graphicFrameChg chg="add del mod modGraphic">
          <ac:chgData name="Rachel Profitt" userId="33e63d03-b0ce-4cee-8a7f-3417702ed3c2" providerId="ADAL" clId="{CA71B020-098D-4C33-9531-1AAF46EBD615}" dt="2024-05-21T19:23:49.431" v="4328" actId="18245"/>
          <ac:graphicFrameMkLst>
            <pc:docMk/>
            <pc:sldMk cId="4124877258" sldId="2147310894"/>
            <ac:graphicFrameMk id="7" creationId="{92249B85-E835-87B3-E036-966803F3C4EC}"/>
          </ac:graphicFrameMkLst>
        </pc:graphicFrameChg>
        <pc:picChg chg="add mod">
          <ac:chgData name="Rachel Profitt" userId="33e63d03-b0ce-4cee-8a7f-3417702ed3c2" providerId="ADAL" clId="{CA71B020-098D-4C33-9531-1AAF46EBD615}" dt="2024-05-21T15:56:14.245" v="1206"/>
          <ac:picMkLst>
            <pc:docMk/>
            <pc:sldMk cId="4124877258" sldId="2147310894"/>
            <ac:picMk id="3" creationId="{EE575DED-F502-8590-0A3E-6B7D7522429E}"/>
          </ac:picMkLst>
        </pc:picChg>
      </pc:sldChg>
      <pc:sldChg chg="addSp delSp modSp new mod modClrScheme chgLayout modNotesTx">
        <pc:chgData name="Rachel Profitt" userId="33e63d03-b0ce-4cee-8a7f-3417702ed3c2" providerId="ADAL" clId="{CA71B020-098D-4C33-9531-1AAF46EBD615}" dt="2024-05-21T19:24:45.522" v="4344" actId="207"/>
        <pc:sldMkLst>
          <pc:docMk/>
          <pc:sldMk cId="1627506163" sldId="2147310895"/>
        </pc:sldMkLst>
        <pc:spChg chg="mod ord">
          <ac:chgData name="Rachel Profitt" userId="33e63d03-b0ce-4cee-8a7f-3417702ed3c2" providerId="ADAL" clId="{CA71B020-098D-4C33-9531-1AAF46EBD615}" dt="2024-05-21T17:37:45.825" v="2292" actId="700"/>
          <ac:spMkLst>
            <pc:docMk/>
            <pc:sldMk cId="1627506163" sldId="2147310895"/>
            <ac:spMk id="2" creationId="{6EF8D4B4-E79A-4D65-C261-3079C6D55655}"/>
          </ac:spMkLst>
        </pc:spChg>
        <pc:spChg chg="add del mod ord">
          <ac:chgData name="Rachel Profitt" userId="33e63d03-b0ce-4cee-8a7f-3417702ed3c2" providerId="ADAL" clId="{CA71B020-098D-4C33-9531-1AAF46EBD615}" dt="2024-05-21T17:38:03.625" v="2294" actId="1032"/>
          <ac:spMkLst>
            <pc:docMk/>
            <pc:sldMk cId="1627506163" sldId="2147310895"/>
            <ac:spMk id="4" creationId="{CE2B793B-2ECA-64DB-C183-E2F32AC17649}"/>
          </ac:spMkLst>
        </pc:spChg>
        <pc:spChg chg="mod topLvl">
          <ac:chgData name="Rachel Profitt" userId="33e63d03-b0ce-4cee-8a7f-3417702ed3c2" providerId="ADAL" clId="{CA71B020-098D-4C33-9531-1AAF46EBD615}" dt="2024-05-21T19:24:45.522" v="4344" actId="207"/>
          <ac:spMkLst>
            <pc:docMk/>
            <pc:sldMk cId="1627506163" sldId="2147310895"/>
            <ac:spMk id="7" creationId="{D003DF86-6B13-485C-92B2-0C9DCBDA7C6F}"/>
          </ac:spMkLst>
        </pc:spChg>
        <pc:spChg chg="mod topLvl">
          <ac:chgData name="Rachel Profitt" userId="33e63d03-b0ce-4cee-8a7f-3417702ed3c2" providerId="ADAL" clId="{CA71B020-098D-4C33-9531-1AAF46EBD615}" dt="2024-05-21T19:24:39.864" v="4342" actId="207"/>
          <ac:spMkLst>
            <pc:docMk/>
            <pc:sldMk cId="1627506163" sldId="2147310895"/>
            <ac:spMk id="8" creationId="{4F747D83-4272-AABB-43EB-EA5A9EFDA4A9}"/>
          </ac:spMkLst>
        </pc:spChg>
        <pc:spChg chg="mod topLvl">
          <ac:chgData name="Rachel Profitt" userId="33e63d03-b0ce-4cee-8a7f-3417702ed3c2" providerId="ADAL" clId="{CA71B020-098D-4C33-9531-1AAF46EBD615}" dt="2024-05-21T19:24:45.522" v="4344" actId="207"/>
          <ac:spMkLst>
            <pc:docMk/>
            <pc:sldMk cId="1627506163" sldId="2147310895"/>
            <ac:spMk id="9" creationId="{9485E228-DF57-C06F-1BCB-7CD574644C6F}"/>
          </ac:spMkLst>
        </pc:spChg>
        <pc:spChg chg="mod topLvl">
          <ac:chgData name="Rachel Profitt" userId="33e63d03-b0ce-4cee-8a7f-3417702ed3c2" providerId="ADAL" clId="{CA71B020-098D-4C33-9531-1AAF46EBD615}" dt="2024-05-21T19:24:39.864" v="4342" actId="207"/>
          <ac:spMkLst>
            <pc:docMk/>
            <pc:sldMk cId="1627506163" sldId="2147310895"/>
            <ac:spMk id="10" creationId="{35C311C4-70D2-3CA3-A4D0-15219CF3DD1F}"/>
          </ac:spMkLst>
        </pc:spChg>
        <pc:grpChg chg="del mod">
          <ac:chgData name="Rachel Profitt" userId="33e63d03-b0ce-4cee-8a7f-3417702ed3c2" providerId="ADAL" clId="{CA71B020-098D-4C33-9531-1AAF46EBD615}" dt="2024-05-21T19:24:31.807" v="4341" actId="165"/>
          <ac:grpSpMkLst>
            <pc:docMk/>
            <pc:sldMk cId="1627506163" sldId="2147310895"/>
            <ac:grpSpMk id="6" creationId="{BA262A59-9C0C-435A-546C-3E99B50692AA}"/>
          </ac:grpSpMkLst>
        </pc:grpChg>
        <pc:graphicFrameChg chg="add del mod modGraphic">
          <ac:chgData name="Rachel Profitt" userId="33e63d03-b0ce-4cee-8a7f-3417702ed3c2" providerId="ADAL" clId="{CA71B020-098D-4C33-9531-1AAF46EBD615}" dt="2024-05-21T19:24:28.422" v="4340" actId="18245"/>
          <ac:graphicFrameMkLst>
            <pc:docMk/>
            <pc:sldMk cId="1627506163" sldId="2147310895"/>
            <ac:graphicFrameMk id="5" creationId="{2615FB8D-06ED-C68D-077F-EB4D8167A598}"/>
          </ac:graphicFrameMkLst>
        </pc:graphicFrameChg>
        <pc:picChg chg="add mod">
          <ac:chgData name="Rachel Profitt" userId="33e63d03-b0ce-4cee-8a7f-3417702ed3c2" providerId="ADAL" clId="{CA71B020-098D-4C33-9531-1AAF46EBD615}" dt="2024-05-21T15:56:15.759" v="1207"/>
          <ac:picMkLst>
            <pc:docMk/>
            <pc:sldMk cId="1627506163" sldId="2147310895"/>
            <ac:picMk id="3" creationId="{BF26954F-5B4F-D560-851A-4D9CBF741E3D}"/>
          </ac:picMkLst>
        </pc:picChg>
      </pc:sldChg>
      <pc:sldChg chg="modSp new mod">
        <pc:chgData name="Rachel Profitt" userId="33e63d03-b0ce-4cee-8a7f-3417702ed3c2" providerId="ADAL" clId="{CA71B020-098D-4C33-9531-1AAF46EBD615}" dt="2024-05-21T15:52:01.496" v="1178" actId="20577"/>
        <pc:sldMkLst>
          <pc:docMk/>
          <pc:sldMk cId="1324821216" sldId="2147310896"/>
        </pc:sldMkLst>
        <pc:spChg chg="mod">
          <ac:chgData name="Rachel Profitt" userId="33e63d03-b0ce-4cee-8a7f-3417702ed3c2" providerId="ADAL" clId="{CA71B020-098D-4C33-9531-1AAF46EBD615}" dt="2024-05-21T15:52:01.496" v="1178" actId="20577"/>
          <ac:spMkLst>
            <pc:docMk/>
            <pc:sldMk cId="1324821216" sldId="2147310896"/>
            <ac:spMk id="3" creationId="{CBE04086-E888-351B-1A76-089B57804DF6}"/>
          </ac:spMkLst>
        </pc:spChg>
      </pc:sldChg>
      <pc:sldChg chg="addSp delSp modSp new mod modNotesTx">
        <pc:chgData name="Rachel Profitt" userId="33e63d03-b0ce-4cee-8a7f-3417702ed3c2" providerId="ADAL" clId="{CA71B020-098D-4C33-9531-1AAF46EBD615}" dt="2024-05-21T19:27:48.805" v="4468"/>
        <pc:sldMkLst>
          <pc:docMk/>
          <pc:sldMk cId="3290803399" sldId="2147310897"/>
        </pc:sldMkLst>
        <pc:spChg chg="mod">
          <ac:chgData name="Rachel Profitt" userId="33e63d03-b0ce-4cee-8a7f-3417702ed3c2" providerId="ADAL" clId="{CA71B020-098D-4C33-9531-1AAF46EBD615}" dt="2024-05-21T17:01:27.894" v="1366" actId="20577"/>
          <ac:spMkLst>
            <pc:docMk/>
            <pc:sldMk cId="3290803399" sldId="2147310897"/>
            <ac:spMk id="2" creationId="{73CD5D04-7979-2E96-6AC3-C97E13F5EBB9}"/>
          </ac:spMkLst>
        </pc:spChg>
        <pc:spChg chg="del">
          <ac:chgData name="Rachel Profitt" userId="33e63d03-b0ce-4cee-8a7f-3417702ed3c2" providerId="ADAL" clId="{CA71B020-098D-4C33-9531-1AAF46EBD615}" dt="2024-05-21T17:00:43.386" v="1268" actId="1032"/>
          <ac:spMkLst>
            <pc:docMk/>
            <pc:sldMk cId="3290803399" sldId="2147310897"/>
            <ac:spMk id="3" creationId="{8D02ED9C-4A92-4B96-6F84-2B8559AF02EC}"/>
          </ac:spMkLst>
        </pc:spChg>
        <pc:spChg chg="mod topLvl">
          <ac:chgData name="Rachel Profitt" userId="33e63d03-b0ce-4cee-8a7f-3417702ed3c2" providerId="ADAL" clId="{CA71B020-098D-4C33-9531-1AAF46EBD615}" dt="2024-05-21T19:20:39.640" v="3759" actId="165"/>
          <ac:spMkLst>
            <pc:docMk/>
            <pc:sldMk cId="3290803399" sldId="2147310897"/>
            <ac:spMk id="6" creationId="{40B671DB-E46F-3591-FBFA-676FF68C1F85}"/>
          </ac:spMkLst>
        </pc:spChg>
        <pc:spChg chg="mod topLvl">
          <ac:chgData name="Rachel Profitt" userId="33e63d03-b0ce-4cee-8a7f-3417702ed3c2" providerId="ADAL" clId="{CA71B020-098D-4C33-9531-1AAF46EBD615}" dt="2024-05-21T19:20:39.640" v="3759" actId="165"/>
          <ac:spMkLst>
            <pc:docMk/>
            <pc:sldMk cId="3290803399" sldId="2147310897"/>
            <ac:spMk id="7" creationId="{8644623F-5815-E507-66C0-7E3763A7DDC6}"/>
          </ac:spMkLst>
        </pc:spChg>
        <pc:spChg chg="mod topLvl">
          <ac:chgData name="Rachel Profitt" userId="33e63d03-b0ce-4cee-8a7f-3417702ed3c2" providerId="ADAL" clId="{CA71B020-098D-4C33-9531-1AAF46EBD615}" dt="2024-05-21T19:20:39.640" v="3759" actId="165"/>
          <ac:spMkLst>
            <pc:docMk/>
            <pc:sldMk cId="3290803399" sldId="2147310897"/>
            <ac:spMk id="8" creationId="{8080DCEE-CC06-2638-47F5-1311BAD5CB61}"/>
          </ac:spMkLst>
        </pc:spChg>
        <pc:spChg chg="mod topLvl">
          <ac:chgData name="Rachel Profitt" userId="33e63d03-b0ce-4cee-8a7f-3417702ed3c2" providerId="ADAL" clId="{CA71B020-098D-4C33-9531-1AAF46EBD615}" dt="2024-05-21T19:20:39.640" v="3759" actId="165"/>
          <ac:spMkLst>
            <pc:docMk/>
            <pc:sldMk cId="3290803399" sldId="2147310897"/>
            <ac:spMk id="9" creationId="{9E3C10C6-1797-5E4F-915F-0FAE3A815EBD}"/>
          </ac:spMkLst>
        </pc:spChg>
        <pc:spChg chg="mod topLvl">
          <ac:chgData name="Rachel Profitt" userId="33e63d03-b0ce-4cee-8a7f-3417702ed3c2" providerId="ADAL" clId="{CA71B020-098D-4C33-9531-1AAF46EBD615}" dt="2024-05-21T19:20:39.640" v="3759" actId="165"/>
          <ac:spMkLst>
            <pc:docMk/>
            <pc:sldMk cId="3290803399" sldId="2147310897"/>
            <ac:spMk id="10" creationId="{D64C9D16-B3EE-1004-495E-4030AB102780}"/>
          </ac:spMkLst>
        </pc:spChg>
        <pc:grpChg chg="del mod">
          <ac:chgData name="Rachel Profitt" userId="33e63d03-b0ce-4cee-8a7f-3417702ed3c2" providerId="ADAL" clId="{CA71B020-098D-4C33-9531-1AAF46EBD615}" dt="2024-05-21T19:20:39.640" v="3759" actId="165"/>
          <ac:grpSpMkLst>
            <pc:docMk/>
            <pc:sldMk cId="3290803399" sldId="2147310897"/>
            <ac:grpSpMk id="5" creationId="{D62EAF87-C95F-30A7-791E-7E8163D3573E}"/>
          </ac:grpSpMkLst>
        </pc:grpChg>
        <pc:graphicFrameChg chg="add del mod modGraphic">
          <ac:chgData name="Rachel Profitt" userId="33e63d03-b0ce-4cee-8a7f-3417702ed3c2" providerId="ADAL" clId="{CA71B020-098D-4C33-9531-1AAF46EBD615}" dt="2024-05-21T19:20:36.934" v="3758" actId="18245"/>
          <ac:graphicFrameMkLst>
            <pc:docMk/>
            <pc:sldMk cId="3290803399" sldId="2147310897"/>
            <ac:graphicFrameMk id="4" creationId="{900DA853-EC72-DB1D-ADAB-C1D2234C5571}"/>
          </ac:graphicFrameMkLst>
        </pc:graphicFrameChg>
        <pc:picChg chg="add mod">
          <ac:chgData name="Rachel Profitt" userId="33e63d03-b0ce-4cee-8a7f-3417702ed3c2" providerId="ADAL" clId="{CA71B020-098D-4C33-9531-1AAF46EBD615}" dt="2024-05-21T19:27:48.805" v="4468"/>
          <ac:picMkLst>
            <pc:docMk/>
            <pc:sldMk cId="3290803399" sldId="2147310897"/>
            <ac:picMk id="11" creationId="{98F554C3-61EA-EBE9-7488-917D5AA60F0B}"/>
          </ac:picMkLst>
        </pc:picChg>
      </pc:sldChg>
      <pc:sldChg chg="addSp delSp modSp new mod modNotesTx">
        <pc:chgData name="Rachel Profitt" userId="33e63d03-b0ce-4cee-8a7f-3417702ed3c2" providerId="ADAL" clId="{CA71B020-098D-4C33-9531-1AAF46EBD615}" dt="2024-05-21T19:27:50.789" v="4469"/>
        <pc:sldMkLst>
          <pc:docMk/>
          <pc:sldMk cId="2841061806" sldId="2147310898"/>
        </pc:sldMkLst>
        <pc:spChg chg="mod">
          <ac:chgData name="Rachel Profitt" userId="33e63d03-b0ce-4cee-8a7f-3417702ed3c2" providerId="ADAL" clId="{CA71B020-098D-4C33-9531-1AAF46EBD615}" dt="2024-05-21T17:03:38.668" v="1408" actId="20577"/>
          <ac:spMkLst>
            <pc:docMk/>
            <pc:sldMk cId="2841061806" sldId="2147310898"/>
            <ac:spMk id="2" creationId="{ECF57D1C-A884-16B1-E73A-8D064D5C9B70}"/>
          </ac:spMkLst>
        </pc:spChg>
        <pc:spChg chg="del">
          <ac:chgData name="Rachel Profitt" userId="33e63d03-b0ce-4cee-8a7f-3417702ed3c2" providerId="ADAL" clId="{CA71B020-098D-4C33-9531-1AAF46EBD615}" dt="2024-05-21T17:03:59.223" v="1409" actId="1032"/>
          <ac:spMkLst>
            <pc:docMk/>
            <pc:sldMk cId="2841061806" sldId="2147310898"/>
            <ac:spMk id="3" creationId="{61040EAC-5234-A780-FA04-32F853107BC5}"/>
          </ac:spMkLst>
        </pc:spChg>
        <pc:spChg chg="mod topLvl">
          <ac:chgData name="Rachel Profitt" userId="33e63d03-b0ce-4cee-8a7f-3417702ed3c2" providerId="ADAL" clId="{CA71B020-098D-4C33-9531-1AAF46EBD615}" dt="2024-05-21T19:20:47.967" v="3761" actId="165"/>
          <ac:spMkLst>
            <pc:docMk/>
            <pc:sldMk cId="2841061806" sldId="2147310898"/>
            <ac:spMk id="6" creationId="{0B353BB8-5F2E-9F25-4149-F6CA7484079F}"/>
          </ac:spMkLst>
        </pc:spChg>
        <pc:spChg chg="mod topLvl">
          <ac:chgData name="Rachel Profitt" userId="33e63d03-b0ce-4cee-8a7f-3417702ed3c2" providerId="ADAL" clId="{CA71B020-098D-4C33-9531-1AAF46EBD615}" dt="2024-05-21T19:20:53.881" v="3762" actId="207"/>
          <ac:spMkLst>
            <pc:docMk/>
            <pc:sldMk cId="2841061806" sldId="2147310898"/>
            <ac:spMk id="7" creationId="{06DDEBA1-AF87-FCB0-5C91-ADE401E3162C}"/>
          </ac:spMkLst>
        </pc:spChg>
        <pc:spChg chg="mod topLvl">
          <ac:chgData name="Rachel Profitt" userId="33e63d03-b0ce-4cee-8a7f-3417702ed3c2" providerId="ADAL" clId="{CA71B020-098D-4C33-9531-1AAF46EBD615}" dt="2024-05-21T19:20:47.967" v="3761" actId="165"/>
          <ac:spMkLst>
            <pc:docMk/>
            <pc:sldMk cId="2841061806" sldId="2147310898"/>
            <ac:spMk id="8" creationId="{5AA6D177-E88C-6831-BFDE-63610B824A01}"/>
          </ac:spMkLst>
        </pc:spChg>
        <pc:spChg chg="mod topLvl">
          <ac:chgData name="Rachel Profitt" userId="33e63d03-b0ce-4cee-8a7f-3417702ed3c2" providerId="ADAL" clId="{CA71B020-098D-4C33-9531-1AAF46EBD615}" dt="2024-05-21T19:20:53.881" v="3762" actId="207"/>
          <ac:spMkLst>
            <pc:docMk/>
            <pc:sldMk cId="2841061806" sldId="2147310898"/>
            <ac:spMk id="9" creationId="{78453F5D-A2B7-71E0-0528-479EA56F1FCD}"/>
          </ac:spMkLst>
        </pc:spChg>
        <pc:grpChg chg="del mod">
          <ac:chgData name="Rachel Profitt" userId="33e63d03-b0ce-4cee-8a7f-3417702ed3c2" providerId="ADAL" clId="{CA71B020-098D-4C33-9531-1AAF46EBD615}" dt="2024-05-21T19:20:47.967" v="3761" actId="165"/>
          <ac:grpSpMkLst>
            <pc:docMk/>
            <pc:sldMk cId="2841061806" sldId="2147310898"/>
            <ac:grpSpMk id="5" creationId="{C5C484F6-3BEC-B1B4-C2E7-C06517997264}"/>
          </ac:grpSpMkLst>
        </pc:grpChg>
        <pc:graphicFrameChg chg="add del mod modGraphic">
          <ac:chgData name="Rachel Profitt" userId="33e63d03-b0ce-4cee-8a7f-3417702ed3c2" providerId="ADAL" clId="{CA71B020-098D-4C33-9531-1AAF46EBD615}" dt="2024-05-21T19:20:44.287" v="3760" actId="18245"/>
          <ac:graphicFrameMkLst>
            <pc:docMk/>
            <pc:sldMk cId="2841061806" sldId="2147310898"/>
            <ac:graphicFrameMk id="4" creationId="{0617D807-9FBA-3DB4-5E46-CE3570C5AAEC}"/>
          </ac:graphicFrameMkLst>
        </pc:graphicFrameChg>
        <pc:picChg chg="add mod">
          <ac:chgData name="Rachel Profitt" userId="33e63d03-b0ce-4cee-8a7f-3417702ed3c2" providerId="ADAL" clId="{CA71B020-098D-4C33-9531-1AAF46EBD615}" dt="2024-05-21T19:27:50.789" v="4469"/>
          <ac:picMkLst>
            <pc:docMk/>
            <pc:sldMk cId="2841061806" sldId="2147310898"/>
            <ac:picMk id="10" creationId="{8C155F67-0AC4-251F-070D-779A8B9EE72F}"/>
          </ac:picMkLst>
        </pc:picChg>
      </pc:sldChg>
      <pc:sldChg chg="addSp delSp modSp new mod modNotesTx">
        <pc:chgData name="Rachel Profitt" userId="33e63d03-b0ce-4cee-8a7f-3417702ed3c2" providerId="ADAL" clId="{CA71B020-098D-4C33-9531-1AAF46EBD615}" dt="2024-05-21T19:27:52.696" v="4470"/>
        <pc:sldMkLst>
          <pc:docMk/>
          <pc:sldMk cId="1472734603" sldId="2147310899"/>
        </pc:sldMkLst>
        <pc:spChg chg="mod">
          <ac:chgData name="Rachel Profitt" userId="33e63d03-b0ce-4cee-8a7f-3417702ed3c2" providerId="ADAL" clId="{CA71B020-098D-4C33-9531-1AAF46EBD615}" dt="2024-05-21T17:07:17.493" v="1503" actId="20577"/>
          <ac:spMkLst>
            <pc:docMk/>
            <pc:sldMk cId="1472734603" sldId="2147310899"/>
            <ac:spMk id="2" creationId="{562E48E8-A1E4-7D6C-0196-4F436A03E01A}"/>
          </ac:spMkLst>
        </pc:spChg>
        <pc:spChg chg="del mod">
          <ac:chgData name="Rachel Profitt" userId="33e63d03-b0ce-4cee-8a7f-3417702ed3c2" providerId="ADAL" clId="{CA71B020-098D-4C33-9531-1AAF46EBD615}" dt="2024-05-21T17:07:48.090" v="1507" actId="12084"/>
          <ac:spMkLst>
            <pc:docMk/>
            <pc:sldMk cId="1472734603" sldId="2147310899"/>
            <ac:spMk id="3" creationId="{2555F2AC-9AB6-A610-81FA-F3E3866396CB}"/>
          </ac:spMkLst>
        </pc:spChg>
        <pc:spChg chg="mod topLvl">
          <ac:chgData name="Rachel Profitt" userId="33e63d03-b0ce-4cee-8a7f-3417702ed3c2" providerId="ADAL" clId="{CA71B020-098D-4C33-9531-1AAF46EBD615}" dt="2024-05-21T19:21:03.796" v="3764" actId="165"/>
          <ac:spMkLst>
            <pc:docMk/>
            <pc:sldMk cId="1472734603" sldId="2147310899"/>
            <ac:spMk id="6" creationId="{816E03B1-2B00-E112-A6BB-936A2ADDA410}"/>
          </ac:spMkLst>
        </pc:spChg>
        <pc:spChg chg="mod topLvl">
          <ac:chgData name="Rachel Profitt" userId="33e63d03-b0ce-4cee-8a7f-3417702ed3c2" providerId="ADAL" clId="{CA71B020-098D-4C33-9531-1AAF46EBD615}" dt="2024-05-21T19:21:03.796" v="3764" actId="165"/>
          <ac:spMkLst>
            <pc:docMk/>
            <pc:sldMk cId="1472734603" sldId="2147310899"/>
            <ac:spMk id="7" creationId="{3323ADD5-55C9-ADC9-60C3-84EB9D4CA38C}"/>
          </ac:spMkLst>
        </pc:spChg>
        <pc:spChg chg="mod topLvl">
          <ac:chgData name="Rachel Profitt" userId="33e63d03-b0ce-4cee-8a7f-3417702ed3c2" providerId="ADAL" clId="{CA71B020-098D-4C33-9531-1AAF46EBD615}" dt="2024-05-21T19:21:03.796" v="3764" actId="165"/>
          <ac:spMkLst>
            <pc:docMk/>
            <pc:sldMk cId="1472734603" sldId="2147310899"/>
            <ac:spMk id="8" creationId="{9C87A2F6-F0BC-698D-E021-7948FC0255ED}"/>
          </ac:spMkLst>
        </pc:spChg>
        <pc:spChg chg="mod topLvl">
          <ac:chgData name="Rachel Profitt" userId="33e63d03-b0ce-4cee-8a7f-3417702ed3c2" providerId="ADAL" clId="{CA71B020-098D-4C33-9531-1AAF46EBD615}" dt="2024-05-21T19:21:03.796" v="3764" actId="165"/>
          <ac:spMkLst>
            <pc:docMk/>
            <pc:sldMk cId="1472734603" sldId="2147310899"/>
            <ac:spMk id="9" creationId="{94B64FFB-0468-2834-770E-492CF62BD20A}"/>
          </ac:spMkLst>
        </pc:spChg>
        <pc:grpChg chg="del mod">
          <ac:chgData name="Rachel Profitt" userId="33e63d03-b0ce-4cee-8a7f-3417702ed3c2" providerId="ADAL" clId="{CA71B020-098D-4C33-9531-1AAF46EBD615}" dt="2024-05-21T19:21:03.796" v="3764" actId="165"/>
          <ac:grpSpMkLst>
            <pc:docMk/>
            <pc:sldMk cId="1472734603" sldId="2147310899"/>
            <ac:grpSpMk id="5" creationId="{64580629-1CDD-016F-E511-84EA6ADC7D06}"/>
          </ac:grpSpMkLst>
        </pc:grpChg>
        <pc:graphicFrameChg chg="add del mod">
          <ac:chgData name="Rachel Profitt" userId="33e63d03-b0ce-4cee-8a7f-3417702ed3c2" providerId="ADAL" clId="{CA71B020-098D-4C33-9531-1AAF46EBD615}" dt="2024-05-21T19:21:00.535" v="3763" actId="18245"/>
          <ac:graphicFrameMkLst>
            <pc:docMk/>
            <pc:sldMk cId="1472734603" sldId="2147310899"/>
            <ac:graphicFrameMk id="4" creationId="{0015BAD4-690E-2ADF-2C6C-FAF110D7B9F8}"/>
          </ac:graphicFrameMkLst>
        </pc:graphicFrameChg>
        <pc:picChg chg="add mod">
          <ac:chgData name="Rachel Profitt" userId="33e63d03-b0ce-4cee-8a7f-3417702ed3c2" providerId="ADAL" clId="{CA71B020-098D-4C33-9531-1AAF46EBD615}" dt="2024-05-21T19:27:52.696" v="4470"/>
          <ac:picMkLst>
            <pc:docMk/>
            <pc:sldMk cId="1472734603" sldId="2147310899"/>
            <ac:picMk id="10" creationId="{948D9F05-5E17-80F0-B0C1-BD923E3417C2}"/>
          </ac:picMkLst>
        </pc:picChg>
      </pc:sldChg>
      <pc:sldChg chg="new del">
        <pc:chgData name="Rachel Profitt" userId="33e63d03-b0ce-4cee-8a7f-3417702ed3c2" providerId="ADAL" clId="{CA71B020-098D-4C33-9531-1AAF46EBD615}" dt="2024-05-21T17:13:11.655" v="1545" actId="680"/>
        <pc:sldMkLst>
          <pc:docMk/>
          <pc:sldMk cId="2982793534" sldId="2147310900"/>
        </pc:sldMkLst>
      </pc:sldChg>
      <pc:sldChg chg="modSp new del mod">
        <pc:chgData name="Rachel Profitt" userId="33e63d03-b0ce-4cee-8a7f-3417702ed3c2" providerId="ADAL" clId="{CA71B020-098D-4C33-9531-1AAF46EBD615}" dt="2024-05-21T17:47:12.595" v="3065" actId="47"/>
        <pc:sldMkLst>
          <pc:docMk/>
          <pc:sldMk cId="3352998251" sldId="2147310900"/>
        </pc:sldMkLst>
        <pc:spChg chg="mod">
          <ac:chgData name="Rachel Profitt" userId="33e63d03-b0ce-4cee-8a7f-3417702ed3c2" providerId="ADAL" clId="{CA71B020-098D-4C33-9531-1AAF46EBD615}" dt="2024-05-21T17:15:35.858" v="1573" actId="20577"/>
          <ac:spMkLst>
            <pc:docMk/>
            <pc:sldMk cId="3352998251" sldId="2147310900"/>
            <ac:spMk id="2" creationId="{5D675222-6930-176B-4C03-8C96C053F8C9}"/>
          </ac:spMkLst>
        </pc:spChg>
      </pc:sldChg>
      <pc:sldChg chg="addSp delSp modSp new mod">
        <pc:chgData name="Rachel Profitt" userId="33e63d03-b0ce-4cee-8a7f-3417702ed3c2" providerId="ADAL" clId="{CA71B020-098D-4C33-9531-1AAF46EBD615}" dt="2024-05-21T19:27:58.821" v="4472"/>
        <pc:sldMkLst>
          <pc:docMk/>
          <pc:sldMk cId="132087491" sldId="2147310901"/>
        </pc:sldMkLst>
        <pc:spChg chg="mod">
          <ac:chgData name="Rachel Profitt" userId="33e63d03-b0ce-4cee-8a7f-3417702ed3c2" providerId="ADAL" clId="{CA71B020-098D-4C33-9531-1AAF46EBD615}" dt="2024-05-21T17:31:27.400" v="1999" actId="20577"/>
          <ac:spMkLst>
            <pc:docMk/>
            <pc:sldMk cId="132087491" sldId="2147310901"/>
            <ac:spMk id="2" creationId="{22E78240-B695-87BF-1463-0DC059C070CD}"/>
          </ac:spMkLst>
        </pc:spChg>
        <pc:spChg chg="del">
          <ac:chgData name="Rachel Profitt" userId="33e63d03-b0ce-4cee-8a7f-3417702ed3c2" providerId="ADAL" clId="{CA71B020-098D-4C33-9531-1AAF46EBD615}" dt="2024-05-21T17:31:22.311" v="1998" actId="1032"/>
          <ac:spMkLst>
            <pc:docMk/>
            <pc:sldMk cId="132087491" sldId="2147310901"/>
            <ac:spMk id="3" creationId="{A5097A7F-2A61-CD2C-15B3-94C99675B67F}"/>
          </ac:spMkLst>
        </pc:spChg>
        <pc:spChg chg="mod topLvl">
          <ac:chgData name="Rachel Profitt" userId="33e63d03-b0ce-4cee-8a7f-3417702ed3c2" providerId="ADAL" clId="{CA71B020-098D-4C33-9531-1AAF46EBD615}" dt="2024-05-21T19:22:10.059" v="3787" actId="207"/>
          <ac:spMkLst>
            <pc:docMk/>
            <pc:sldMk cId="132087491" sldId="2147310901"/>
            <ac:spMk id="6" creationId="{740B6BF8-6502-D002-E167-5C1348514F6B}"/>
          </ac:spMkLst>
        </pc:spChg>
        <pc:spChg chg="mod topLvl">
          <ac:chgData name="Rachel Profitt" userId="33e63d03-b0ce-4cee-8a7f-3417702ed3c2" providerId="ADAL" clId="{CA71B020-098D-4C33-9531-1AAF46EBD615}" dt="2024-05-21T19:22:16.328" v="3788" actId="207"/>
          <ac:spMkLst>
            <pc:docMk/>
            <pc:sldMk cId="132087491" sldId="2147310901"/>
            <ac:spMk id="7" creationId="{773E2082-03B6-4623-0DEE-989018755758}"/>
          </ac:spMkLst>
        </pc:spChg>
        <pc:spChg chg="mod topLvl">
          <ac:chgData name="Rachel Profitt" userId="33e63d03-b0ce-4cee-8a7f-3417702ed3c2" providerId="ADAL" clId="{CA71B020-098D-4C33-9531-1AAF46EBD615}" dt="2024-05-21T19:22:10.059" v="3787" actId="207"/>
          <ac:spMkLst>
            <pc:docMk/>
            <pc:sldMk cId="132087491" sldId="2147310901"/>
            <ac:spMk id="8" creationId="{A3E68C34-F8B6-1E29-CB83-43CB4760B0BD}"/>
          </ac:spMkLst>
        </pc:spChg>
        <pc:spChg chg="mod topLvl">
          <ac:chgData name="Rachel Profitt" userId="33e63d03-b0ce-4cee-8a7f-3417702ed3c2" providerId="ADAL" clId="{CA71B020-098D-4C33-9531-1AAF46EBD615}" dt="2024-05-21T19:22:16.328" v="3788" actId="207"/>
          <ac:spMkLst>
            <pc:docMk/>
            <pc:sldMk cId="132087491" sldId="2147310901"/>
            <ac:spMk id="9" creationId="{CE505C1B-4962-4FC0-0A52-17BD259EF160}"/>
          </ac:spMkLst>
        </pc:spChg>
        <pc:spChg chg="mod topLvl">
          <ac:chgData name="Rachel Profitt" userId="33e63d03-b0ce-4cee-8a7f-3417702ed3c2" providerId="ADAL" clId="{CA71B020-098D-4C33-9531-1AAF46EBD615}" dt="2024-05-21T19:22:10.059" v="3787" actId="207"/>
          <ac:spMkLst>
            <pc:docMk/>
            <pc:sldMk cId="132087491" sldId="2147310901"/>
            <ac:spMk id="10" creationId="{FCF8F3BF-9348-F8CF-931A-61D212C07D04}"/>
          </ac:spMkLst>
        </pc:spChg>
        <pc:spChg chg="mod topLvl">
          <ac:chgData name="Rachel Profitt" userId="33e63d03-b0ce-4cee-8a7f-3417702ed3c2" providerId="ADAL" clId="{CA71B020-098D-4C33-9531-1AAF46EBD615}" dt="2024-05-21T19:22:16.328" v="3788" actId="207"/>
          <ac:spMkLst>
            <pc:docMk/>
            <pc:sldMk cId="132087491" sldId="2147310901"/>
            <ac:spMk id="11" creationId="{22D64505-4C77-648C-F95C-49CCF948AB4A}"/>
          </ac:spMkLst>
        </pc:spChg>
        <pc:grpChg chg="del mod">
          <ac:chgData name="Rachel Profitt" userId="33e63d03-b0ce-4cee-8a7f-3417702ed3c2" providerId="ADAL" clId="{CA71B020-098D-4C33-9531-1AAF46EBD615}" dt="2024-05-21T19:21:56.312" v="3785" actId="165"/>
          <ac:grpSpMkLst>
            <pc:docMk/>
            <pc:sldMk cId="132087491" sldId="2147310901"/>
            <ac:grpSpMk id="5" creationId="{89B48D63-D49C-DC18-E522-1256F46185AA}"/>
          </ac:grpSpMkLst>
        </pc:grpChg>
        <pc:graphicFrameChg chg="add del mod modGraphic">
          <ac:chgData name="Rachel Profitt" userId="33e63d03-b0ce-4cee-8a7f-3417702ed3c2" providerId="ADAL" clId="{CA71B020-098D-4C33-9531-1AAF46EBD615}" dt="2024-05-21T19:21:52.873" v="3784" actId="18245"/>
          <ac:graphicFrameMkLst>
            <pc:docMk/>
            <pc:sldMk cId="132087491" sldId="2147310901"/>
            <ac:graphicFrameMk id="4" creationId="{E3F78B09-04F0-EAC0-6E1A-7460142846BE}"/>
          </ac:graphicFrameMkLst>
        </pc:graphicFrameChg>
        <pc:picChg chg="add mod">
          <ac:chgData name="Rachel Profitt" userId="33e63d03-b0ce-4cee-8a7f-3417702ed3c2" providerId="ADAL" clId="{CA71B020-098D-4C33-9531-1AAF46EBD615}" dt="2024-05-21T19:27:58.821" v="4472"/>
          <ac:picMkLst>
            <pc:docMk/>
            <pc:sldMk cId="132087491" sldId="2147310901"/>
            <ac:picMk id="12" creationId="{9C60B76C-2DD9-A6ED-AC4E-7A546D3E08B9}"/>
          </ac:picMkLst>
        </pc:picChg>
      </pc:sldChg>
      <pc:sldChg chg="addSp delSp modSp new mod modNotesTx">
        <pc:chgData name="Rachel Profitt" userId="33e63d03-b0ce-4cee-8a7f-3417702ed3c2" providerId="ADAL" clId="{CA71B020-098D-4C33-9531-1AAF46EBD615}" dt="2024-05-21T19:28:10.369" v="4475"/>
        <pc:sldMkLst>
          <pc:docMk/>
          <pc:sldMk cId="2980342601" sldId="2147310902"/>
        </pc:sldMkLst>
        <pc:spChg chg="mod">
          <ac:chgData name="Rachel Profitt" userId="33e63d03-b0ce-4cee-8a7f-3417702ed3c2" providerId="ADAL" clId="{CA71B020-098D-4C33-9531-1AAF46EBD615}" dt="2024-05-21T17:39:41.772" v="2531" actId="20577"/>
          <ac:spMkLst>
            <pc:docMk/>
            <pc:sldMk cId="2980342601" sldId="2147310902"/>
            <ac:spMk id="2" creationId="{7640D5FA-C33B-E0E5-C3B4-AA9651544A46}"/>
          </ac:spMkLst>
        </pc:spChg>
        <pc:spChg chg="del">
          <ac:chgData name="Rachel Profitt" userId="33e63d03-b0ce-4cee-8a7f-3417702ed3c2" providerId="ADAL" clId="{CA71B020-098D-4C33-9531-1AAF46EBD615}" dt="2024-05-21T17:40:00.652" v="2533" actId="1032"/>
          <ac:spMkLst>
            <pc:docMk/>
            <pc:sldMk cId="2980342601" sldId="2147310902"/>
            <ac:spMk id="3" creationId="{56A7E4D1-7930-8853-3407-6FADE8BEC16F}"/>
          </ac:spMkLst>
        </pc:spChg>
        <pc:spChg chg="mod topLvl">
          <ac:chgData name="Rachel Profitt" userId="33e63d03-b0ce-4cee-8a7f-3417702ed3c2" providerId="ADAL" clId="{CA71B020-098D-4C33-9531-1AAF46EBD615}" dt="2024-05-21T19:25:08.708" v="4348" actId="165"/>
          <ac:spMkLst>
            <pc:docMk/>
            <pc:sldMk cId="2980342601" sldId="2147310902"/>
            <ac:spMk id="6" creationId="{3BB54C7D-924E-5256-4180-13AD5990A389}"/>
          </ac:spMkLst>
        </pc:spChg>
        <pc:spChg chg="mod topLvl">
          <ac:chgData name="Rachel Profitt" userId="33e63d03-b0ce-4cee-8a7f-3417702ed3c2" providerId="ADAL" clId="{CA71B020-098D-4C33-9531-1AAF46EBD615}" dt="2024-05-21T19:25:08.708" v="4348" actId="165"/>
          <ac:spMkLst>
            <pc:docMk/>
            <pc:sldMk cId="2980342601" sldId="2147310902"/>
            <ac:spMk id="7" creationId="{DB06C3AC-A346-F857-AC97-DFBA19E997A9}"/>
          </ac:spMkLst>
        </pc:spChg>
        <pc:spChg chg="mod topLvl">
          <ac:chgData name="Rachel Profitt" userId="33e63d03-b0ce-4cee-8a7f-3417702ed3c2" providerId="ADAL" clId="{CA71B020-098D-4C33-9531-1AAF46EBD615}" dt="2024-05-21T19:25:08.708" v="4348" actId="165"/>
          <ac:spMkLst>
            <pc:docMk/>
            <pc:sldMk cId="2980342601" sldId="2147310902"/>
            <ac:spMk id="8" creationId="{7C1CCEE3-0F33-B8DB-C4C0-4C2A4646AED5}"/>
          </ac:spMkLst>
        </pc:spChg>
        <pc:spChg chg="mod topLvl">
          <ac:chgData name="Rachel Profitt" userId="33e63d03-b0ce-4cee-8a7f-3417702ed3c2" providerId="ADAL" clId="{CA71B020-098D-4C33-9531-1AAF46EBD615}" dt="2024-05-21T19:25:08.708" v="4348" actId="165"/>
          <ac:spMkLst>
            <pc:docMk/>
            <pc:sldMk cId="2980342601" sldId="2147310902"/>
            <ac:spMk id="9" creationId="{80FD8DE9-B0E6-B1F8-5F9E-1788B64768F9}"/>
          </ac:spMkLst>
        </pc:spChg>
        <pc:grpChg chg="del mod">
          <ac:chgData name="Rachel Profitt" userId="33e63d03-b0ce-4cee-8a7f-3417702ed3c2" providerId="ADAL" clId="{CA71B020-098D-4C33-9531-1AAF46EBD615}" dt="2024-05-21T19:25:08.708" v="4348" actId="165"/>
          <ac:grpSpMkLst>
            <pc:docMk/>
            <pc:sldMk cId="2980342601" sldId="2147310902"/>
            <ac:grpSpMk id="5" creationId="{F8954B3D-7A83-1D82-9680-5BBA6CAADB6B}"/>
          </ac:grpSpMkLst>
        </pc:grpChg>
        <pc:graphicFrameChg chg="add del mod modGraphic">
          <ac:chgData name="Rachel Profitt" userId="33e63d03-b0ce-4cee-8a7f-3417702ed3c2" providerId="ADAL" clId="{CA71B020-098D-4C33-9531-1AAF46EBD615}" dt="2024-05-21T19:24:52.704" v="4345" actId="18245"/>
          <ac:graphicFrameMkLst>
            <pc:docMk/>
            <pc:sldMk cId="2980342601" sldId="2147310902"/>
            <ac:graphicFrameMk id="4" creationId="{FC34905F-FB51-8A87-E53C-C49F7B7E873D}"/>
          </ac:graphicFrameMkLst>
        </pc:graphicFrameChg>
        <pc:picChg chg="add mod">
          <ac:chgData name="Rachel Profitt" userId="33e63d03-b0ce-4cee-8a7f-3417702ed3c2" providerId="ADAL" clId="{CA71B020-098D-4C33-9531-1AAF46EBD615}" dt="2024-05-21T19:28:10.369" v="4475"/>
          <ac:picMkLst>
            <pc:docMk/>
            <pc:sldMk cId="2980342601" sldId="2147310902"/>
            <ac:picMk id="10" creationId="{9CAB5E0C-4630-26CC-3AFD-CC310FD29055}"/>
          </ac:picMkLst>
        </pc:picChg>
      </pc:sldChg>
      <pc:sldChg chg="addSp delSp modSp new mod modNotesTx">
        <pc:chgData name="Rachel Profitt" userId="33e63d03-b0ce-4cee-8a7f-3417702ed3c2" providerId="ADAL" clId="{CA71B020-098D-4C33-9531-1AAF46EBD615}" dt="2024-05-21T19:27:37.303" v="4463"/>
        <pc:sldMkLst>
          <pc:docMk/>
          <pc:sldMk cId="2250029046" sldId="2147310903"/>
        </pc:sldMkLst>
        <pc:spChg chg="mod">
          <ac:chgData name="Rachel Profitt" userId="33e63d03-b0ce-4cee-8a7f-3417702ed3c2" providerId="ADAL" clId="{CA71B020-098D-4C33-9531-1AAF46EBD615}" dt="2024-05-21T17:43:38.269" v="2804" actId="20577"/>
          <ac:spMkLst>
            <pc:docMk/>
            <pc:sldMk cId="2250029046" sldId="2147310903"/>
            <ac:spMk id="2" creationId="{3EA98D72-CA36-DF62-B7AA-3F75CF3BB933}"/>
          </ac:spMkLst>
        </pc:spChg>
        <pc:spChg chg="del">
          <ac:chgData name="Rachel Profitt" userId="33e63d03-b0ce-4cee-8a7f-3417702ed3c2" providerId="ADAL" clId="{CA71B020-098D-4C33-9531-1AAF46EBD615}" dt="2024-05-21T17:44:05.729" v="2806" actId="1032"/>
          <ac:spMkLst>
            <pc:docMk/>
            <pc:sldMk cId="2250029046" sldId="2147310903"/>
            <ac:spMk id="3" creationId="{D25AE451-B18B-4098-0714-71AECE33A700}"/>
          </ac:spMkLst>
        </pc:spChg>
        <pc:spChg chg="mod topLvl">
          <ac:chgData name="Rachel Profitt" userId="33e63d03-b0ce-4cee-8a7f-3417702ed3c2" providerId="ADAL" clId="{CA71B020-098D-4C33-9531-1AAF46EBD615}" dt="2024-05-21T19:18:36.309" v="3400" actId="207"/>
          <ac:spMkLst>
            <pc:docMk/>
            <pc:sldMk cId="2250029046" sldId="2147310903"/>
            <ac:spMk id="6" creationId="{841ED45A-EB6A-FF23-6D31-C1E365848840}"/>
          </ac:spMkLst>
        </pc:spChg>
        <pc:spChg chg="mod topLvl">
          <ac:chgData name="Rachel Profitt" userId="33e63d03-b0ce-4cee-8a7f-3417702ed3c2" providerId="ADAL" clId="{CA71B020-098D-4C33-9531-1AAF46EBD615}" dt="2024-05-21T19:27:28.603" v="4462" actId="207"/>
          <ac:spMkLst>
            <pc:docMk/>
            <pc:sldMk cId="2250029046" sldId="2147310903"/>
            <ac:spMk id="7" creationId="{4FE488A3-3515-0A64-D98C-8F3ED798FE7B}"/>
          </ac:spMkLst>
        </pc:spChg>
        <pc:spChg chg="mod topLvl">
          <ac:chgData name="Rachel Profitt" userId="33e63d03-b0ce-4cee-8a7f-3417702ed3c2" providerId="ADAL" clId="{CA71B020-098D-4C33-9531-1AAF46EBD615}" dt="2024-05-21T19:18:36.309" v="3400" actId="207"/>
          <ac:spMkLst>
            <pc:docMk/>
            <pc:sldMk cId="2250029046" sldId="2147310903"/>
            <ac:spMk id="8" creationId="{33B69669-927F-F611-3FF8-CD1BF282E877}"/>
          </ac:spMkLst>
        </pc:spChg>
        <pc:spChg chg="mod topLvl">
          <ac:chgData name="Rachel Profitt" userId="33e63d03-b0ce-4cee-8a7f-3417702ed3c2" providerId="ADAL" clId="{CA71B020-098D-4C33-9531-1AAF46EBD615}" dt="2024-05-21T19:27:28.603" v="4462" actId="207"/>
          <ac:spMkLst>
            <pc:docMk/>
            <pc:sldMk cId="2250029046" sldId="2147310903"/>
            <ac:spMk id="9" creationId="{66D1D276-633B-6D11-2429-2D0371FACA5D}"/>
          </ac:spMkLst>
        </pc:spChg>
        <pc:spChg chg="mod topLvl">
          <ac:chgData name="Rachel Profitt" userId="33e63d03-b0ce-4cee-8a7f-3417702ed3c2" providerId="ADAL" clId="{CA71B020-098D-4C33-9531-1AAF46EBD615}" dt="2024-05-21T19:18:36.309" v="3400" actId="207"/>
          <ac:spMkLst>
            <pc:docMk/>
            <pc:sldMk cId="2250029046" sldId="2147310903"/>
            <ac:spMk id="10" creationId="{CB58FE54-3749-17A9-4A11-E0C70DDBC6E9}"/>
          </ac:spMkLst>
        </pc:spChg>
        <pc:spChg chg="mod topLvl">
          <ac:chgData name="Rachel Profitt" userId="33e63d03-b0ce-4cee-8a7f-3417702ed3c2" providerId="ADAL" clId="{CA71B020-098D-4C33-9531-1AAF46EBD615}" dt="2024-05-21T19:27:28.603" v="4462" actId="207"/>
          <ac:spMkLst>
            <pc:docMk/>
            <pc:sldMk cId="2250029046" sldId="2147310903"/>
            <ac:spMk id="11" creationId="{5A303A97-6C98-8C4F-8FDD-10597F6737A4}"/>
          </ac:spMkLst>
        </pc:spChg>
        <pc:grpChg chg="del mod">
          <ac:chgData name="Rachel Profitt" userId="33e63d03-b0ce-4cee-8a7f-3417702ed3c2" providerId="ADAL" clId="{CA71B020-098D-4C33-9531-1AAF46EBD615}" dt="2024-05-21T19:18:21.657" v="3399" actId="165"/>
          <ac:grpSpMkLst>
            <pc:docMk/>
            <pc:sldMk cId="2250029046" sldId="2147310903"/>
            <ac:grpSpMk id="5" creationId="{6E96A5FC-3213-586C-D5BA-E87CEBF4C5B1}"/>
          </ac:grpSpMkLst>
        </pc:grpChg>
        <pc:graphicFrameChg chg="add del mod modGraphic">
          <ac:chgData name="Rachel Profitt" userId="33e63d03-b0ce-4cee-8a7f-3417702ed3c2" providerId="ADAL" clId="{CA71B020-098D-4C33-9531-1AAF46EBD615}" dt="2024-05-21T19:18:18.756" v="3398" actId="18245"/>
          <ac:graphicFrameMkLst>
            <pc:docMk/>
            <pc:sldMk cId="2250029046" sldId="2147310903"/>
            <ac:graphicFrameMk id="4" creationId="{9F05B523-7098-E56B-89C9-A6D323AC26DC}"/>
          </ac:graphicFrameMkLst>
        </pc:graphicFrameChg>
        <pc:picChg chg="add mod">
          <ac:chgData name="Rachel Profitt" userId="33e63d03-b0ce-4cee-8a7f-3417702ed3c2" providerId="ADAL" clId="{CA71B020-098D-4C33-9531-1AAF46EBD615}" dt="2024-05-21T19:27:37.303" v="4463"/>
          <ac:picMkLst>
            <pc:docMk/>
            <pc:sldMk cId="2250029046" sldId="2147310903"/>
            <ac:picMk id="12" creationId="{3706D9ED-C6AC-AAF8-130C-F150F4D9C7A1}"/>
          </ac:picMkLst>
        </pc:picChg>
      </pc:sldChg>
    </pc:docChg>
  </pc:docChgLst>
  <pc:docChgLst>
    <pc:chgData name="Nathan Clouse" userId="60190519-0423-46ec-ac65-f82d83ecfd9c" providerId="ADAL" clId="{1DA51070-60AD-414B-8AE5-A4E9C3D1632B}"/>
    <pc:docChg chg="undo custSel addSld delSld modSld sldOrd modMainMaster modSection">
      <pc:chgData name="Nathan Clouse" userId="60190519-0423-46ec-ac65-f82d83ecfd9c" providerId="ADAL" clId="{1DA51070-60AD-414B-8AE5-A4E9C3D1632B}" dt="2024-05-24T12:06:59.234" v="2722" actId="20577"/>
      <pc:docMkLst>
        <pc:docMk/>
      </pc:docMkLst>
      <pc:sldChg chg="modSp">
        <pc:chgData name="Nathan Clouse" userId="60190519-0423-46ec-ac65-f82d83ecfd9c" providerId="ADAL" clId="{1DA51070-60AD-414B-8AE5-A4E9C3D1632B}" dt="2024-05-22T15:09:25.810" v="648"/>
        <pc:sldMkLst>
          <pc:docMk/>
          <pc:sldMk cId="2084923837" sldId="288"/>
        </pc:sldMkLst>
        <pc:spChg chg="mod">
          <ac:chgData name="Nathan Clouse" userId="60190519-0423-46ec-ac65-f82d83ecfd9c" providerId="ADAL" clId="{1DA51070-60AD-414B-8AE5-A4E9C3D1632B}" dt="2024-05-22T15:09:25.810" v="648"/>
          <ac:spMkLst>
            <pc:docMk/>
            <pc:sldMk cId="2084923837" sldId="288"/>
            <ac:spMk id="3" creationId="{0E1534DE-FDE5-BBD4-1C3E-41CA053FAECE}"/>
          </ac:spMkLst>
        </pc:spChg>
      </pc:sldChg>
      <pc:sldChg chg="modSp">
        <pc:chgData name="Nathan Clouse" userId="60190519-0423-46ec-ac65-f82d83ecfd9c" providerId="ADAL" clId="{1DA51070-60AD-414B-8AE5-A4E9C3D1632B}" dt="2024-05-22T15:09:25.810" v="648"/>
        <pc:sldMkLst>
          <pc:docMk/>
          <pc:sldMk cId="1663892182" sldId="371"/>
        </pc:sldMkLst>
        <pc:spChg chg="mod">
          <ac:chgData name="Nathan Clouse" userId="60190519-0423-46ec-ac65-f82d83ecfd9c" providerId="ADAL" clId="{1DA51070-60AD-414B-8AE5-A4E9C3D1632B}" dt="2024-05-22T15:09:25.810" v="648"/>
          <ac:spMkLst>
            <pc:docMk/>
            <pc:sldMk cId="1663892182" sldId="371"/>
            <ac:spMk id="10" creationId="{5D9FE067-023D-4F5B-BF16-5E2B35764DC3}"/>
          </ac:spMkLst>
        </pc:spChg>
        <pc:spChg chg="mod">
          <ac:chgData name="Nathan Clouse" userId="60190519-0423-46ec-ac65-f82d83ecfd9c" providerId="ADAL" clId="{1DA51070-60AD-414B-8AE5-A4E9C3D1632B}" dt="2024-05-22T15:09:25.810" v="648"/>
          <ac:spMkLst>
            <pc:docMk/>
            <pc:sldMk cId="1663892182" sldId="371"/>
            <ac:spMk id="16" creationId="{E2DD45CA-DE9E-D9A3-6D96-C9A2E2C2D1E9}"/>
          </ac:spMkLst>
        </pc:spChg>
        <pc:picChg chg="mod">
          <ac:chgData name="Nathan Clouse" userId="60190519-0423-46ec-ac65-f82d83ecfd9c" providerId="ADAL" clId="{1DA51070-60AD-414B-8AE5-A4E9C3D1632B}" dt="2024-05-22T15:09:25.810" v="648"/>
          <ac:picMkLst>
            <pc:docMk/>
            <pc:sldMk cId="1663892182" sldId="371"/>
            <ac:picMk id="6" creationId="{91C2A698-A3CE-C728-BA00-F1C5464CFDE4}"/>
          </ac:picMkLst>
        </pc:picChg>
      </pc:sldChg>
      <pc:sldChg chg="modSp">
        <pc:chgData name="Nathan Clouse" userId="60190519-0423-46ec-ac65-f82d83ecfd9c" providerId="ADAL" clId="{1DA51070-60AD-414B-8AE5-A4E9C3D1632B}" dt="2024-05-22T15:09:25.810" v="648"/>
        <pc:sldMkLst>
          <pc:docMk/>
          <pc:sldMk cId="2114276019" sldId="2147310845"/>
        </pc:sldMkLst>
        <pc:spChg chg="mod">
          <ac:chgData name="Nathan Clouse" userId="60190519-0423-46ec-ac65-f82d83ecfd9c" providerId="ADAL" clId="{1DA51070-60AD-414B-8AE5-A4E9C3D1632B}" dt="2024-05-22T15:09:25.810" v="648"/>
          <ac:spMkLst>
            <pc:docMk/>
            <pc:sldMk cId="2114276019" sldId="2147310845"/>
            <ac:spMk id="3" creationId="{FD5280F3-7C91-B9ED-B49D-C92EBFAD89BC}"/>
          </ac:spMkLst>
        </pc:spChg>
        <pc:spChg chg="mod">
          <ac:chgData name="Nathan Clouse" userId="60190519-0423-46ec-ac65-f82d83ecfd9c" providerId="ADAL" clId="{1DA51070-60AD-414B-8AE5-A4E9C3D1632B}" dt="2024-05-22T15:09:25.810" v="648"/>
          <ac:spMkLst>
            <pc:docMk/>
            <pc:sldMk cId="2114276019" sldId="2147310845"/>
            <ac:spMk id="5" creationId="{C5A8CE39-2208-35F8-0296-97ED8FEA2567}"/>
          </ac:spMkLst>
        </pc:spChg>
        <pc:spChg chg="mod">
          <ac:chgData name="Nathan Clouse" userId="60190519-0423-46ec-ac65-f82d83ecfd9c" providerId="ADAL" clId="{1DA51070-60AD-414B-8AE5-A4E9C3D1632B}" dt="2024-05-22T15:09:25.810" v="648"/>
          <ac:spMkLst>
            <pc:docMk/>
            <pc:sldMk cId="2114276019" sldId="2147310845"/>
            <ac:spMk id="14" creationId="{1D970A5F-84A4-6ABE-37EC-1A04584A5752}"/>
          </ac:spMkLst>
        </pc:spChg>
        <pc:spChg chg="mod">
          <ac:chgData name="Nathan Clouse" userId="60190519-0423-46ec-ac65-f82d83ecfd9c" providerId="ADAL" clId="{1DA51070-60AD-414B-8AE5-A4E9C3D1632B}" dt="2024-05-22T15:09:25.810" v="648"/>
          <ac:spMkLst>
            <pc:docMk/>
            <pc:sldMk cId="2114276019" sldId="2147310845"/>
            <ac:spMk id="20" creationId="{74BD99B9-F225-59F1-5B4C-A05C0C112F08}"/>
          </ac:spMkLst>
        </pc:spChg>
      </pc:sldChg>
      <pc:sldChg chg="modSp">
        <pc:chgData name="Nathan Clouse" userId="60190519-0423-46ec-ac65-f82d83ecfd9c" providerId="ADAL" clId="{1DA51070-60AD-414B-8AE5-A4E9C3D1632B}" dt="2024-05-22T15:09:25.810" v="648"/>
        <pc:sldMkLst>
          <pc:docMk/>
          <pc:sldMk cId="74941272" sldId="2147310848"/>
        </pc:sldMkLst>
        <pc:spChg chg="mod">
          <ac:chgData name="Nathan Clouse" userId="60190519-0423-46ec-ac65-f82d83ecfd9c" providerId="ADAL" clId="{1DA51070-60AD-414B-8AE5-A4E9C3D1632B}" dt="2024-05-22T15:09:25.810" v="648"/>
          <ac:spMkLst>
            <pc:docMk/>
            <pc:sldMk cId="74941272" sldId="2147310848"/>
            <ac:spMk id="3" creationId="{FD5280F3-7C91-B9ED-B49D-C92EBFAD89BC}"/>
          </ac:spMkLst>
        </pc:spChg>
        <pc:spChg chg="mod">
          <ac:chgData name="Nathan Clouse" userId="60190519-0423-46ec-ac65-f82d83ecfd9c" providerId="ADAL" clId="{1DA51070-60AD-414B-8AE5-A4E9C3D1632B}" dt="2024-05-22T15:09:25.810" v="648"/>
          <ac:spMkLst>
            <pc:docMk/>
            <pc:sldMk cId="74941272" sldId="2147310848"/>
            <ac:spMk id="6" creationId="{2BC6B1DA-3ADA-22C8-23FB-F3AB764FFD9A}"/>
          </ac:spMkLst>
        </pc:spChg>
        <pc:spChg chg="mod">
          <ac:chgData name="Nathan Clouse" userId="60190519-0423-46ec-ac65-f82d83ecfd9c" providerId="ADAL" clId="{1DA51070-60AD-414B-8AE5-A4E9C3D1632B}" dt="2024-05-22T15:09:25.810" v="648"/>
          <ac:spMkLst>
            <pc:docMk/>
            <pc:sldMk cId="74941272" sldId="2147310848"/>
            <ac:spMk id="8" creationId="{118F1E05-1714-5431-E49B-601D7AC15A09}"/>
          </ac:spMkLst>
        </pc:spChg>
        <pc:spChg chg="mod">
          <ac:chgData name="Nathan Clouse" userId="60190519-0423-46ec-ac65-f82d83ecfd9c" providerId="ADAL" clId="{1DA51070-60AD-414B-8AE5-A4E9C3D1632B}" dt="2024-05-22T15:09:25.810" v="648"/>
          <ac:spMkLst>
            <pc:docMk/>
            <pc:sldMk cId="74941272" sldId="2147310848"/>
            <ac:spMk id="14" creationId="{1D970A5F-84A4-6ABE-37EC-1A04584A5752}"/>
          </ac:spMkLst>
        </pc:spChg>
      </pc:sldChg>
      <pc:sldChg chg="modSp">
        <pc:chgData name="Nathan Clouse" userId="60190519-0423-46ec-ac65-f82d83ecfd9c" providerId="ADAL" clId="{1DA51070-60AD-414B-8AE5-A4E9C3D1632B}" dt="2024-05-22T15:09:25.810" v="648"/>
        <pc:sldMkLst>
          <pc:docMk/>
          <pc:sldMk cId="3288564633" sldId="2147310849"/>
        </pc:sldMkLst>
        <pc:spChg chg="mod">
          <ac:chgData name="Nathan Clouse" userId="60190519-0423-46ec-ac65-f82d83ecfd9c" providerId="ADAL" clId="{1DA51070-60AD-414B-8AE5-A4E9C3D1632B}" dt="2024-05-22T15:09:25.810" v="648"/>
          <ac:spMkLst>
            <pc:docMk/>
            <pc:sldMk cId="3288564633" sldId="2147310849"/>
            <ac:spMk id="6" creationId="{7195B2E9-0DBF-A690-3C43-A951298E0498}"/>
          </ac:spMkLst>
        </pc:spChg>
        <pc:spChg chg="mod">
          <ac:chgData name="Nathan Clouse" userId="60190519-0423-46ec-ac65-f82d83ecfd9c" providerId="ADAL" clId="{1DA51070-60AD-414B-8AE5-A4E9C3D1632B}" dt="2024-05-22T15:09:25.810" v="648"/>
          <ac:spMkLst>
            <pc:docMk/>
            <pc:sldMk cId="3288564633" sldId="2147310849"/>
            <ac:spMk id="7" creationId="{57F6C00A-6E57-1697-5F65-0FDAB41EB8B6}"/>
          </ac:spMkLst>
        </pc:spChg>
      </pc:sldChg>
      <pc:sldChg chg="modSp">
        <pc:chgData name="Nathan Clouse" userId="60190519-0423-46ec-ac65-f82d83ecfd9c" providerId="ADAL" clId="{1DA51070-60AD-414B-8AE5-A4E9C3D1632B}" dt="2024-05-22T15:09:25.810" v="648"/>
        <pc:sldMkLst>
          <pc:docMk/>
          <pc:sldMk cId="176515123" sldId="2147310850"/>
        </pc:sldMkLst>
        <pc:spChg chg="mod">
          <ac:chgData name="Nathan Clouse" userId="60190519-0423-46ec-ac65-f82d83ecfd9c" providerId="ADAL" clId="{1DA51070-60AD-414B-8AE5-A4E9C3D1632B}" dt="2024-05-22T15:09:25.810" v="648"/>
          <ac:spMkLst>
            <pc:docMk/>
            <pc:sldMk cId="176515123" sldId="2147310850"/>
            <ac:spMk id="4" creationId="{0D72361E-27C5-D471-5A22-4BFC855433A9}"/>
          </ac:spMkLst>
        </pc:spChg>
        <pc:spChg chg="mod">
          <ac:chgData name="Nathan Clouse" userId="60190519-0423-46ec-ac65-f82d83ecfd9c" providerId="ADAL" clId="{1DA51070-60AD-414B-8AE5-A4E9C3D1632B}" dt="2024-05-22T15:09:25.810" v="648"/>
          <ac:spMkLst>
            <pc:docMk/>
            <pc:sldMk cId="176515123" sldId="2147310850"/>
            <ac:spMk id="5" creationId="{132CAEE8-DAF6-344C-9EB1-91E7D6F5D4AD}"/>
          </ac:spMkLst>
        </pc:spChg>
      </pc:sldChg>
      <pc:sldChg chg="modSp">
        <pc:chgData name="Nathan Clouse" userId="60190519-0423-46ec-ac65-f82d83ecfd9c" providerId="ADAL" clId="{1DA51070-60AD-414B-8AE5-A4E9C3D1632B}" dt="2024-05-22T15:09:25.810" v="648"/>
        <pc:sldMkLst>
          <pc:docMk/>
          <pc:sldMk cId="3273811896" sldId="2147310851"/>
        </pc:sldMkLst>
        <pc:spChg chg="mod">
          <ac:chgData name="Nathan Clouse" userId="60190519-0423-46ec-ac65-f82d83ecfd9c" providerId="ADAL" clId="{1DA51070-60AD-414B-8AE5-A4E9C3D1632B}" dt="2024-05-22T15:09:25.810" v="648"/>
          <ac:spMkLst>
            <pc:docMk/>
            <pc:sldMk cId="3273811896" sldId="2147310851"/>
            <ac:spMk id="4" creationId="{70883461-D98C-9E66-030E-21B9AC727411}"/>
          </ac:spMkLst>
        </pc:spChg>
        <pc:spChg chg="mod">
          <ac:chgData name="Nathan Clouse" userId="60190519-0423-46ec-ac65-f82d83ecfd9c" providerId="ADAL" clId="{1DA51070-60AD-414B-8AE5-A4E9C3D1632B}" dt="2024-05-22T15:09:25.810" v="648"/>
          <ac:spMkLst>
            <pc:docMk/>
            <pc:sldMk cId="3273811896" sldId="2147310851"/>
            <ac:spMk id="5" creationId="{8ECF4252-10BD-1C87-86AB-548A0B70A3E1}"/>
          </ac:spMkLst>
        </pc:spChg>
        <pc:spChg chg="mod">
          <ac:chgData name="Nathan Clouse" userId="60190519-0423-46ec-ac65-f82d83ecfd9c" providerId="ADAL" clId="{1DA51070-60AD-414B-8AE5-A4E9C3D1632B}" dt="2024-05-22T15:09:25.810" v="648"/>
          <ac:spMkLst>
            <pc:docMk/>
            <pc:sldMk cId="3273811896" sldId="2147310851"/>
            <ac:spMk id="6" creationId="{22C972A4-81AD-E59B-3579-65C27FB9E623}"/>
          </ac:spMkLst>
        </pc:spChg>
      </pc:sldChg>
      <pc:sldChg chg="modSp">
        <pc:chgData name="Nathan Clouse" userId="60190519-0423-46ec-ac65-f82d83ecfd9c" providerId="ADAL" clId="{1DA51070-60AD-414B-8AE5-A4E9C3D1632B}" dt="2024-05-22T15:09:25.810" v="648"/>
        <pc:sldMkLst>
          <pc:docMk/>
          <pc:sldMk cId="1492904397" sldId="2147310852"/>
        </pc:sldMkLst>
        <pc:spChg chg="mod">
          <ac:chgData name="Nathan Clouse" userId="60190519-0423-46ec-ac65-f82d83ecfd9c" providerId="ADAL" clId="{1DA51070-60AD-414B-8AE5-A4E9C3D1632B}" dt="2024-05-22T15:09:25.810" v="648"/>
          <ac:spMkLst>
            <pc:docMk/>
            <pc:sldMk cId="1492904397" sldId="2147310852"/>
            <ac:spMk id="2" creationId="{FC023EA7-2DD3-0E77-51E9-15750CF782ED}"/>
          </ac:spMkLst>
        </pc:spChg>
        <pc:spChg chg="mod">
          <ac:chgData name="Nathan Clouse" userId="60190519-0423-46ec-ac65-f82d83ecfd9c" providerId="ADAL" clId="{1DA51070-60AD-414B-8AE5-A4E9C3D1632B}" dt="2024-05-22T15:09:25.810" v="648"/>
          <ac:spMkLst>
            <pc:docMk/>
            <pc:sldMk cId="1492904397" sldId="2147310852"/>
            <ac:spMk id="3" creationId="{B05ABAE3-C36C-1FAE-FF3A-0D85EB27C2E3}"/>
          </ac:spMkLst>
        </pc:spChg>
        <pc:spChg chg="mod">
          <ac:chgData name="Nathan Clouse" userId="60190519-0423-46ec-ac65-f82d83ecfd9c" providerId="ADAL" clId="{1DA51070-60AD-414B-8AE5-A4E9C3D1632B}" dt="2024-05-22T15:09:25.810" v="648"/>
          <ac:spMkLst>
            <pc:docMk/>
            <pc:sldMk cId="1492904397" sldId="2147310852"/>
            <ac:spMk id="7" creationId="{08022BC3-F087-1EAA-D78C-4A89C1C90588}"/>
          </ac:spMkLst>
        </pc:spChg>
        <pc:spChg chg="mod">
          <ac:chgData name="Nathan Clouse" userId="60190519-0423-46ec-ac65-f82d83ecfd9c" providerId="ADAL" clId="{1DA51070-60AD-414B-8AE5-A4E9C3D1632B}" dt="2024-05-22T15:09:25.810" v="648"/>
          <ac:spMkLst>
            <pc:docMk/>
            <pc:sldMk cId="1492904397" sldId="2147310852"/>
            <ac:spMk id="8" creationId="{C75F43D2-0936-696A-7E56-C9E4F7E8F759}"/>
          </ac:spMkLst>
        </pc:spChg>
      </pc:sldChg>
      <pc:sldChg chg="modSp">
        <pc:chgData name="Nathan Clouse" userId="60190519-0423-46ec-ac65-f82d83ecfd9c" providerId="ADAL" clId="{1DA51070-60AD-414B-8AE5-A4E9C3D1632B}" dt="2024-05-22T15:09:25.810" v="648"/>
        <pc:sldMkLst>
          <pc:docMk/>
          <pc:sldMk cId="3849477416" sldId="2147310854"/>
        </pc:sldMkLst>
        <pc:spChg chg="mod">
          <ac:chgData name="Nathan Clouse" userId="60190519-0423-46ec-ac65-f82d83ecfd9c" providerId="ADAL" clId="{1DA51070-60AD-414B-8AE5-A4E9C3D1632B}" dt="2024-05-22T15:09:25.810" v="648"/>
          <ac:spMkLst>
            <pc:docMk/>
            <pc:sldMk cId="3849477416" sldId="2147310854"/>
            <ac:spMk id="2" creationId="{12E870BC-43E7-D544-1F2B-C6E31B9F6BB3}"/>
          </ac:spMkLst>
        </pc:spChg>
        <pc:spChg chg="mod">
          <ac:chgData name="Nathan Clouse" userId="60190519-0423-46ec-ac65-f82d83ecfd9c" providerId="ADAL" clId="{1DA51070-60AD-414B-8AE5-A4E9C3D1632B}" dt="2024-05-22T15:09:25.810" v="648"/>
          <ac:spMkLst>
            <pc:docMk/>
            <pc:sldMk cId="3849477416" sldId="2147310854"/>
            <ac:spMk id="3" creationId="{CB167C79-C948-69CF-7477-05DD8BCE835A}"/>
          </ac:spMkLst>
        </pc:spChg>
      </pc:sldChg>
      <pc:sldChg chg="modSp">
        <pc:chgData name="Nathan Clouse" userId="60190519-0423-46ec-ac65-f82d83ecfd9c" providerId="ADAL" clId="{1DA51070-60AD-414B-8AE5-A4E9C3D1632B}" dt="2024-05-22T15:09:25.810" v="648"/>
        <pc:sldMkLst>
          <pc:docMk/>
          <pc:sldMk cId="2336715340" sldId="2147310856"/>
        </pc:sldMkLst>
        <pc:spChg chg="mod">
          <ac:chgData name="Nathan Clouse" userId="60190519-0423-46ec-ac65-f82d83ecfd9c" providerId="ADAL" clId="{1DA51070-60AD-414B-8AE5-A4E9C3D1632B}" dt="2024-05-22T15:09:25.810" v="648"/>
          <ac:spMkLst>
            <pc:docMk/>
            <pc:sldMk cId="2336715340" sldId="2147310856"/>
            <ac:spMk id="3" creationId="{77CA9B7B-B7B0-3D9E-8140-08A3DA03393A}"/>
          </ac:spMkLst>
        </pc:spChg>
        <pc:spChg chg="mod">
          <ac:chgData name="Nathan Clouse" userId="60190519-0423-46ec-ac65-f82d83ecfd9c" providerId="ADAL" clId="{1DA51070-60AD-414B-8AE5-A4E9C3D1632B}" dt="2024-05-22T15:09:25.810" v="648"/>
          <ac:spMkLst>
            <pc:docMk/>
            <pc:sldMk cId="2336715340" sldId="2147310856"/>
            <ac:spMk id="4" creationId="{4230C2A6-1B01-346A-862A-A153A472A329}"/>
          </ac:spMkLst>
        </pc:spChg>
      </pc:sldChg>
      <pc:sldChg chg="modSp">
        <pc:chgData name="Nathan Clouse" userId="60190519-0423-46ec-ac65-f82d83ecfd9c" providerId="ADAL" clId="{1DA51070-60AD-414B-8AE5-A4E9C3D1632B}" dt="2024-05-22T15:09:25.810" v="648"/>
        <pc:sldMkLst>
          <pc:docMk/>
          <pc:sldMk cId="3633547608" sldId="2147310857"/>
        </pc:sldMkLst>
        <pc:spChg chg="mod">
          <ac:chgData name="Nathan Clouse" userId="60190519-0423-46ec-ac65-f82d83ecfd9c" providerId="ADAL" clId="{1DA51070-60AD-414B-8AE5-A4E9C3D1632B}" dt="2024-05-22T15:09:25.810" v="648"/>
          <ac:spMkLst>
            <pc:docMk/>
            <pc:sldMk cId="3633547608" sldId="2147310857"/>
            <ac:spMk id="2" creationId="{6F89F523-59EA-925C-8F71-C7BC0F496F58}"/>
          </ac:spMkLst>
        </pc:spChg>
        <pc:spChg chg="mod">
          <ac:chgData name="Nathan Clouse" userId="60190519-0423-46ec-ac65-f82d83ecfd9c" providerId="ADAL" clId="{1DA51070-60AD-414B-8AE5-A4E9C3D1632B}" dt="2024-05-22T15:09:25.810" v="648"/>
          <ac:spMkLst>
            <pc:docMk/>
            <pc:sldMk cId="3633547608" sldId="2147310857"/>
            <ac:spMk id="4" creationId="{4230C2A6-1B01-346A-862A-A153A472A329}"/>
          </ac:spMkLst>
        </pc:spChg>
        <pc:picChg chg="mod">
          <ac:chgData name="Nathan Clouse" userId="60190519-0423-46ec-ac65-f82d83ecfd9c" providerId="ADAL" clId="{1DA51070-60AD-414B-8AE5-A4E9C3D1632B}" dt="2024-05-22T15:09:25.810" v="648"/>
          <ac:picMkLst>
            <pc:docMk/>
            <pc:sldMk cId="3633547608" sldId="2147310857"/>
            <ac:picMk id="7" creationId="{D242C742-2CA6-62CA-6233-3004841562ED}"/>
          </ac:picMkLst>
        </pc:picChg>
      </pc:sldChg>
      <pc:sldChg chg="modSp">
        <pc:chgData name="Nathan Clouse" userId="60190519-0423-46ec-ac65-f82d83ecfd9c" providerId="ADAL" clId="{1DA51070-60AD-414B-8AE5-A4E9C3D1632B}" dt="2024-05-22T15:09:25.810" v="648"/>
        <pc:sldMkLst>
          <pc:docMk/>
          <pc:sldMk cId="2805037679" sldId="2147310858"/>
        </pc:sldMkLst>
        <pc:spChg chg="mod">
          <ac:chgData name="Nathan Clouse" userId="60190519-0423-46ec-ac65-f82d83ecfd9c" providerId="ADAL" clId="{1DA51070-60AD-414B-8AE5-A4E9C3D1632B}" dt="2024-05-22T15:09:25.810" v="648"/>
          <ac:spMkLst>
            <pc:docMk/>
            <pc:sldMk cId="2805037679" sldId="2147310858"/>
            <ac:spMk id="6" creationId="{7195B2E9-0DBF-A690-3C43-A951298E0498}"/>
          </ac:spMkLst>
        </pc:spChg>
        <pc:spChg chg="mod">
          <ac:chgData name="Nathan Clouse" userId="60190519-0423-46ec-ac65-f82d83ecfd9c" providerId="ADAL" clId="{1DA51070-60AD-414B-8AE5-A4E9C3D1632B}" dt="2024-05-22T15:09:25.810" v="648"/>
          <ac:spMkLst>
            <pc:docMk/>
            <pc:sldMk cId="2805037679" sldId="2147310858"/>
            <ac:spMk id="7" creationId="{57F6C00A-6E57-1697-5F65-0FDAB41EB8B6}"/>
          </ac:spMkLst>
        </pc:spChg>
      </pc:sldChg>
      <pc:sldChg chg="modSp">
        <pc:chgData name="Nathan Clouse" userId="60190519-0423-46ec-ac65-f82d83ecfd9c" providerId="ADAL" clId="{1DA51070-60AD-414B-8AE5-A4E9C3D1632B}" dt="2024-05-22T15:09:25.810" v="648"/>
        <pc:sldMkLst>
          <pc:docMk/>
          <pc:sldMk cId="589804355" sldId="2147310859"/>
        </pc:sldMkLst>
        <pc:spChg chg="mod">
          <ac:chgData name="Nathan Clouse" userId="60190519-0423-46ec-ac65-f82d83ecfd9c" providerId="ADAL" clId="{1DA51070-60AD-414B-8AE5-A4E9C3D1632B}" dt="2024-05-22T15:09:25.810" v="648"/>
          <ac:spMkLst>
            <pc:docMk/>
            <pc:sldMk cId="589804355" sldId="2147310859"/>
            <ac:spMk id="2" creationId="{79E81448-B1B6-956C-337A-D961957E490A}"/>
          </ac:spMkLst>
        </pc:spChg>
      </pc:sldChg>
      <pc:sldChg chg="addSp modSp mod">
        <pc:chgData name="Nathan Clouse" userId="60190519-0423-46ec-ac65-f82d83ecfd9c" providerId="ADAL" clId="{1DA51070-60AD-414B-8AE5-A4E9C3D1632B}" dt="2024-05-20T19:40:50.989" v="14" actId="1076"/>
        <pc:sldMkLst>
          <pc:docMk/>
          <pc:sldMk cId="3739236788" sldId="2147310860"/>
        </pc:sldMkLst>
        <pc:picChg chg="add mod">
          <ac:chgData name="Nathan Clouse" userId="60190519-0423-46ec-ac65-f82d83ecfd9c" providerId="ADAL" clId="{1DA51070-60AD-414B-8AE5-A4E9C3D1632B}" dt="2024-05-20T19:40:50.989" v="14" actId="1076"/>
          <ac:picMkLst>
            <pc:docMk/>
            <pc:sldMk cId="3739236788" sldId="2147310860"/>
            <ac:picMk id="5" creationId="{E7E2E6E0-0FA0-FFDA-22DB-470355E38586}"/>
          </ac:picMkLst>
        </pc:picChg>
      </pc:sldChg>
      <pc:sldChg chg="addSp delSp modSp new mod">
        <pc:chgData name="Nathan Clouse" userId="60190519-0423-46ec-ac65-f82d83ecfd9c" providerId="ADAL" clId="{1DA51070-60AD-414B-8AE5-A4E9C3D1632B}" dt="2024-05-24T12:06:59.234" v="2722" actId="20577"/>
        <pc:sldMkLst>
          <pc:docMk/>
          <pc:sldMk cId="3168195841" sldId="2147310863"/>
        </pc:sldMkLst>
        <pc:spChg chg="mod">
          <ac:chgData name="Nathan Clouse" userId="60190519-0423-46ec-ac65-f82d83ecfd9c" providerId="ADAL" clId="{1DA51070-60AD-414B-8AE5-A4E9C3D1632B}" dt="2024-05-20T19:41:11.848" v="31" actId="20577"/>
          <ac:spMkLst>
            <pc:docMk/>
            <pc:sldMk cId="3168195841" sldId="2147310863"/>
            <ac:spMk id="2" creationId="{355388AC-3531-3ED8-ED1D-CD2E6B4E32A8}"/>
          </ac:spMkLst>
        </pc:spChg>
        <pc:spChg chg="mod">
          <ac:chgData name="Nathan Clouse" userId="60190519-0423-46ec-ac65-f82d83ecfd9c" providerId="ADAL" clId="{1DA51070-60AD-414B-8AE5-A4E9C3D1632B}" dt="2024-05-24T12:06:59.234" v="2722" actId="20577"/>
          <ac:spMkLst>
            <pc:docMk/>
            <pc:sldMk cId="3168195841" sldId="2147310863"/>
            <ac:spMk id="3" creationId="{6D8B7F3B-934C-E2E6-7C84-5B87476C69EB}"/>
          </ac:spMkLst>
        </pc:spChg>
        <pc:spChg chg="del mod">
          <ac:chgData name="Nathan Clouse" userId="60190519-0423-46ec-ac65-f82d83ecfd9c" providerId="ADAL" clId="{1DA51070-60AD-414B-8AE5-A4E9C3D1632B}" dt="2024-05-20T19:41:18.216" v="32" actId="478"/>
          <ac:spMkLst>
            <pc:docMk/>
            <pc:sldMk cId="3168195841" sldId="2147310863"/>
            <ac:spMk id="4" creationId="{6A334BDB-F0C2-0167-E8D0-2A06CF991253}"/>
          </ac:spMkLst>
        </pc:spChg>
        <pc:picChg chg="add mod">
          <ac:chgData name="Nathan Clouse" userId="60190519-0423-46ec-ac65-f82d83ecfd9c" providerId="ADAL" clId="{1DA51070-60AD-414B-8AE5-A4E9C3D1632B}" dt="2024-05-22T13:04:10.012" v="75" actId="1076"/>
          <ac:picMkLst>
            <pc:docMk/>
            <pc:sldMk cId="3168195841" sldId="2147310863"/>
            <ac:picMk id="4" creationId="{825CEF81-ED72-4492-954A-69A8890F6367}"/>
          </ac:picMkLst>
        </pc:picChg>
        <pc:picChg chg="add mod">
          <ac:chgData name="Nathan Clouse" userId="60190519-0423-46ec-ac65-f82d83ecfd9c" providerId="ADAL" clId="{1DA51070-60AD-414B-8AE5-A4E9C3D1632B}" dt="2024-05-20T19:40:30.272" v="12" actId="1076"/>
          <ac:picMkLst>
            <pc:docMk/>
            <pc:sldMk cId="3168195841" sldId="2147310863"/>
            <ac:picMk id="5" creationId="{919A0429-48F3-CB9C-ACC1-A589F748558F}"/>
          </ac:picMkLst>
        </pc:picChg>
        <pc:picChg chg="add mod">
          <ac:chgData name="Nathan Clouse" userId="60190519-0423-46ec-ac65-f82d83ecfd9c" providerId="ADAL" clId="{1DA51070-60AD-414B-8AE5-A4E9C3D1632B}" dt="2024-05-22T13:04:15.377" v="80" actId="1076"/>
          <ac:picMkLst>
            <pc:docMk/>
            <pc:sldMk cId="3168195841" sldId="2147310863"/>
            <ac:picMk id="7" creationId="{F9CE8294-2D4E-A209-F00B-4C82431F0390}"/>
          </ac:picMkLst>
        </pc:picChg>
      </pc:sldChg>
      <pc:sldChg chg="addSp modSp">
        <pc:chgData name="Nathan Clouse" userId="60190519-0423-46ec-ac65-f82d83ecfd9c" providerId="ADAL" clId="{1DA51070-60AD-414B-8AE5-A4E9C3D1632B}" dt="2024-05-22T15:09:25.810" v="648"/>
        <pc:sldMkLst>
          <pc:docMk/>
          <pc:sldMk cId="1428326570" sldId="2147310864"/>
        </pc:sldMkLst>
        <pc:spChg chg="mod">
          <ac:chgData name="Nathan Clouse" userId="60190519-0423-46ec-ac65-f82d83ecfd9c" providerId="ADAL" clId="{1DA51070-60AD-414B-8AE5-A4E9C3D1632B}" dt="2024-05-22T15:09:25.810" v="648"/>
          <ac:spMkLst>
            <pc:docMk/>
            <pc:sldMk cId="1428326570" sldId="2147310864"/>
            <ac:spMk id="2" creationId="{FD66572B-645A-ABD1-6024-74AA144FA012}"/>
          </ac:spMkLst>
        </pc:spChg>
        <pc:picChg chg="add">
          <ac:chgData name="Nathan Clouse" userId="60190519-0423-46ec-ac65-f82d83ecfd9c" providerId="ADAL" clId="{1DA51070-60AD-414B-8AE5-A4E9C3D1632B}" dt="2024-05-22T13:21:12.562" v="86"/>
          <ac:picMkLst>
            <pc:docMk/>
            <pc:sldMk cId="1428326570" sldId="2147310864"/>
            <ac:picMk id="1026" creationId="{5977C05A-548D-18E1-FA69-EF79CF51180C}"/>
          </ac:picMkLst>
        </pc:picChg>
      </pc:sldChg>
      <pc:sldChg chg="addSp delSp modSp mod">
        <pc:chgData name="Nathan Clouse" userId="60190519-0423-46ec-ac65-f82d83ecfd9c" providerId="ADAL" clId="{1DA51070-60AD-414B-8AE5-A4E9C3D1632B}" dt="2024-05-22T16:22:10.923" v="1015"/>
        <pc:sldMkLst>
          <pc:docMk/>
          <pc:sldMk cId="3365401355" sldId="2147310865"/>
        </pc:sldMkLst>
        <pc:spChg chg="mod">
          <ac:chgData name="Nathan Clouse" userId="60190519-0423-46ec-ac65-f82d83ecfd9c" providerId="ADAL" clId="{1DA51070-60AD-414B-8AE5-A4E9C3D1632B}" dt="2024-05-22T15:09:25.810" v="648"/>
          <ac:spMkLst>
            <pc:docMk/>
            <pc:sldMk cId="3365401355" sldId="2147310865"/>
            <ac:spMk id="2" creationId="{0F4B45E2-CDCD-3C71-5588-039A2B88115D}"/>
          </ac:spMkLst>
        </pc:spChg>
        <pc:spChg chg="add del">
          <ac:chgData name="Nathan Clouse" userId="60190519-0423-46ec-ac65-f82d83ecfd9c" providerId="ADAL" clId="{1DA51070-60AD-414B-8AE5-A4E9C3D1632B}" dt="2024-05-22T13:26:11.612" v="111" actId="22"/>
          <ac:spMkLst>
            <pc:docMk/>
            <pc:sldMk cId="3365401355" sldId="2147310865"/>
            <ac:spMk id="6" creationId="{477543BF-9F4C-E624-62EC-57C58DC47751}"/>
          </ac:spMkLst>
        </pc:spChg>
        <pc:spChg chg="add del mod">
          <ac:chgData name="Nathan Clouse" userId="60190519-0423-46ec-ac65-f82d83ecfd9c" providerId="ADAL" clId="{1DA51070-60AD-414B-8AE5-A4E9C3D1632B}" dt="2024-05-22T16:22:10.596" v="1012"/>
          <ac:spMkLst>
            <pc:docMk/>
            <pc:sldMk cId="3365401355" sldId="2147310865"/>
            <ac:spMk id="8" creationId="{8BA0F3BD-EDE5-6B7C-E9E9-FC6D024086F6}"/>
          </ac:spMkLst>
        </pc:spChg>
        <pc:picChg chg="add mod">
          <ac:chgData name="Nathan Clouse" userId="60190519-0423-46ec-ac65-f82d83ecfd9c" providerId="ADAL" clId="{1DA51070-60AD-414B-8AE5-A4E9C3D1632B}" dt="2024-05-22T16:22:10.923" v="1015"/>
          <ac:picMkLst>
            <pc:docMk/>
            <pc:sldMk cId="3365401355" sldId="2147310865"/>
            <ac:picMk id="9" creationId="{B7E9F77B-AD5C-AF83-6F3C-9B76F33F55A7}"/>
          </ac:picMkLst>
        </pc:picChg>
      </pc:sldChg>
      <pc:sldChg chg="addSp modSp mod">
        <pc:chgData name="Nathan Clouse" userId="60190519-0423-46ec-ac65-f82d83ecfd9c" providerId="ADAL" clId="{1DA51070-60AD-414B-8AE5-A4E9C3D1632B}" dt="2024-05-22T15:20:22.030" v="827" actId="20577"/>
        <pc:sldMkLst>
          <pc:docMk/>
          <pc:sldMk cId="368953044" sldId="2147310866"/>
        </pc:sldMkLst>
        <pc:spChg chg="mod">
          <ac:chgData name="Nathan Clouse" userId="60190519-0423-46ec-ac65-f82d83ecfd9c" providerId="ADAL" clId="{1DA51070-60AD-414B-8AE5-A4E9C3D1632B}" dt="2024-05-22T15:09:25.810" v="648"/>
          <ac:spMkLst>
            <pc:docMk/>
            <pc:sldMk cId="368953044" sldId="2147310866"/>
            <ac:spMk id="2" creationId="{19B10F82-35F1-67F2-6C24-4265C2D5F983}"/>
          </ac:spMkLst>
        </pc:spChg>
        <pc:spChg chg="add mod">
          <ac:chgData name="Nathan Clouse" userId="60190519-0423-46ec-ac65-f82d83ecfd9c" providerId="ADAL" clId="{1DA51070-60AD-414B-8AE5-A4E9C3D1632B}" dt="2024-05-22T15:20:22.030" v="827" actId="20577"/>
          <ac:spMkLst>
            <pc:docMk/>
            <pc:sldMk cId="368953044" sldId="2147310866"/>
            <ac:spMk id="5" creationId="{8AFE38D0-BCF3-D84B-0F99-356CBD2B2AF3}"/>
          </ac:spMkLst>
        </pc:spChg>
        <pc:spChg chg="add">
          <ac:chgData name="Nathan Clouse" userId="60190519-0423-46ec-ac65-f82d83ecfd9c" providerId="ADAL" clId="{1DA51070-60AD-414B-8AE5-A4E9C3D1632B}" dt="2024-05-22T15:11:14.701" v="665"/>
          <ac:spMkLst>
            <pc:docMk/>
            <pc:sldMk cId="368953044" sldId="2147310866"/>
            <ac:spMk id="6" creationId="{6D863AC4-A1AA-B68D-4772-52FF7CE96C20}"/>
          </ac:spMkLst>
        </pc:spChg>
        <pc:picChg chg="add mod">
          <ac:chgData name="Nathan Clouse" userId="60190519-0423-46ec-ac65-f82d83ecfd9c" providerId="ADAL" clId="{1DA51070-60AD-414B-8AE5-A4E9C3D1632B}" dt="2024-05-22T15:11:32.408" v="671" actId="14100"/>
          <ac:picMkLst>
            <pc:docMk/>
            <pc:sldMk cId="368953044" sldId="2147310866"/>
            <ac:picMk id="8" creationId="{A200BB7D-CD9A-8B4C-FFAB-D39895E13046}"/>
          </ac:picMkLst>
        </pc:picChg>
      </pc:sldChg>
      <pc:sldChg chg="modSp del">
        <pc:chgData name="Nathan Clouse" userId="60190519-0423-46ec-ac65-f82d83ecfd9c" providerId="ADAL" clId="{1DA51070-60AD-414B-8AE5-A4E9C3D1632B}" dt="2024-05-22T15:41:30.538" v="831" actId="47"/>
        <pc:sldMkLst>
          <pc:docMk/>
          <pc:sldMk cId="1045576491" sldId="2147310867"/>
        </pc:sldMkLst>
        <pc:spChg chg="mod">
          <ac:chgData name="Nathan Clouse" userId="60190519-0423-46ec-ac65-f82d83ecfd9c" providerId="ADAL" clId="{1DA51070-60AD-414B-8AE5-A4E9C3D1632B}" dt="2024-05-22T15:09:25.810" v="648"/>
          <ac:spMkLst>
            <pc:docMk/>
            <pc:sldMk cId="1045576491" sldId="2147310867"/>
            <ac:spMk id="2" creationId="{E2F251AA-620E-123B-CC3D-EE414A2793F3}"/>
          </ac:spMkLst>
        </pc:spChg>
      </pc:sldChg>
      <pc:sldChg chg="modSp">
        <pc:chgData name="Nathan Clouse" userId="60190519-0423-46ec-ac65-f82d83ecfd9c" providerId="ADAL" clId="{1DA51070-60AD-414B-8AE5-A4E9C3D1632B}" dt="2024-05-22T15:09:25.810" v="648"/>
        <pc:sldMkLst>
          <pc:docMk/>
          <pc:sldMk cId="1587906776" sldId="2147310868"/>
        </pc:sldMkLst>
        <pc:spChg chg="mod">
          <ac:chgData name="Nathan Clouse" userId="60190519-0423-46ec-ac65-f82d83ecfd9c" providerId="ADAL" clId="{1DA51070-60AD-414B-8AE5-A4E9C3D1632B}" dt="2024-05-22T15:09:25.810" v="648"/>
          <ac:spMkLst>
            <pc:docMk/>
            <pc:sldMk cId="1587906776" sldId="2147310868"/>
            <ac:spMk id="2" creationId="{EB7C43DD-0555-B67E-C49E-8DC3069755F8}"/>
          </ac:spMkLst>
        </pc:spChg>
      </pc:sldChg>
      <pc:sldChg chg="addSp modSp">
        <pc:chgData name="Nathan Clouse" userId="60190519-0423-46ec-ac65-f82d83ecfd9c" providerId="ADAL" clId="{1DA51070-60AD-414B-8AE5-A4E9C3D1632B}" dt="2024-05-22T15:42:03.441" v="834"/>
        <pc:sldMkLst>
          <pc:docMk/>
          <pc:sldMk cId="4086735477" sldId="2147310869"/>
        </pc:sldMkLst>
        <pc:spChg chg="mod">
          <ac:chgData name="Nathan Clouse" userId="60190519-0423-46ec-ac65-f82d83ecfd9c" providerId="ADAL" clId="{1DA51070-60AD-414B-8AE5-A4E9C3D1632B}" dt="2024-05-22T15:09:25.810" v="648"/>
          <ac:spMkLst>
            <pc:docMk/>
            <pc:sldMk cId="4086735477" sldId="2147310869"/>
            <ac:spMk id="2" creationId="{31934D9C-11D4-0EB6-2497-26A1AD54D5F2}"/>
          </ac:spMkLst>
        </pc:spChg>
        <pc:spChg chg="add mod">
          <ac:chgData name="Nathan Clouse" userId="60190519-0423-46ec-ac65-f82d83ecfd9c" providerId="ADAL" clId="{1DA51070-60AD-414B-8AE5-A4E9C3D1632B}" dt="2024-05-22T15:42:03.441" v="834"/>
          <ac:spMkLst>
            <pc:docMk/>
            <pc:sldMk cId="4086735477" sldId="2147310869"/>
            <ac:spMk id="4" creationId="{A00E3E44-7BB0-6F1F-2538-ED46FB49AC25}"/>
          </ac:spMkLst>
        </pc:spChg>
      </pc:sldChg>
      <pc:sldChg chg="addSp delSp modSp mod">
        <pc:chgData name="Nathan Clouse" userId="60190519-0423-46ec-ac65-f82d83ecfd9c" providerId="ADAL" clId="{1DA51070-60AD-414B-8AE5-A4E9C3D1632B}" dt="2024-05-23T19:08:20.032" v="2440" actId="20577"/>
        <pc:sldMkLst>
          <pc:docMk/>
          <pc:sldMk cId="2650024577" sldId="2147310870"/>
        </pc:sldMkLst>
        <pc:spChg chg="mod">
          <ac:chgData name="Nathan Clouse" userId="60190519-0423-46ec-ac65-f82d83ecfd9c" providerId="ADAL" clId="{1DA51070-60AD-414B-8AE5-A4E9C3D1632B}" dt="2024-05-23T18:57:22.568" v="2056" actId="20577"/>
          <ac:spMkLst>
            <pc:docMk/>
            <pc:sldMk cId="2650024577" sldId="2147310870"/>
            <ac:spMk id="2" creationId="{3A40DD69-E6B3-C73C-4034-DD90F4422D9B}"/>
          </ac:spMkLst>
        </pc:spChg>
        <pc:spChg chg="add del mod">
          <ac:chgData name="Nathan Clouse" userId="60190519-0423-46ec-ac65-f82d83ecfd9c" providerId="ADAL" clId="{1DA51070-60AD-414B-8AE5-A4E9C3D1632B}" dt="2024-05-23T18:51:31.750" v="2048"/>
          <ac:spMkLst>
            <pc:docMk/>
            <pc:sldMk cId="2650024577" sldId="2147310870"/>
            <ac:spMk id="4" creationId="{72BCE7FD-81F6-91DB-2974-5CFC8E57E908}"/>
          </ac:spMkLst>
        </pc:spChg>
        <pc:spChg chg="add mod">
          <ac:chgData name="Nathan Clouse" userId="60190519-0423-46ec-ac65-f82d83ecfd9c" providerId="ADAL" clId="{1DA51070-60AD-414B-8AE5-A4E9C3D1632B}" dt="2024-05-23T19:08:20.032" v="2440" actId="20577"/>
          <ac:spMkLst>
            <pc:docMk/>
            <pc:sldMk cId="2650024577" sldId="2147310870"/>
            <ac:spMk id="5" creationId="{6B31EF76-8690-7CCD-A17F-D97A1191EF37}"/>
          </ac:spMkLst>
        </pc:spChg>
      </pc:sldChg>
      <pc:sldChg chg="addSp modSp mod">
        <pc:chgData name="Nathan Clouse" userId="60190519-0423-46ec-ac65-f82d83ecfd9c" providerId="ADAL" clId="{1DA51070-60AD-414B-8AE5-A4E9C3D1632B}" dt="2024-05-23T19:45:56.800" v="2514" actId="1076"/>
        <pc:sldMkLst>
          <pc:docMk/>
          <pc:sldMk cId="690459250" sldId="2147310872"/>
        </pc:sldMkLst>
        <pc:spChg chg="mod">
          <ac:chgData name="Nathan Clouse" userId="60190519-0423-46ec-ac65-f82d83ecfd9c" providerId="ADAL" clId="{1DA51070-60AD-414B-8AE5-A4E9C3D1632B}" dt="2024-05-22T15:09:25.810" v="648"/>
          <ac:spMkLst>
            <pc:docMk/>
            <pc:sldMk cId="690459250" sldId="2147310872"/>
            <ac:spMk id="2" creationId="{A5FC4191-54E2-C157-946E-F1CE6E92A7D1}"/>
          </ac:spMkLst>
        </pc:spChg>
        <pc:spChg chg="add mod">
          <ac:chgData name="Nathan Clouse" userId="60190519-0423-46ec-ac65-f82d83ecfd9c" providerId="ADAL" clId="{1DA51070-60AD-414B-8AE5-A4E9C3D1632B}" dt="2024-05-22T16:33:10.196" v="1237" actId="20577"/>
          <ac:spMkLst>
            <pc:docMk/>
            <pc:sldMk cId="690459250" sldId="2147310872"/>
            <ac:spMk id="4" creationId="{DDCC91A5-C005-99C6-F693-9CD3096C51A4}"/>
          </ac:spMkLst>
        </pc:spChg>
        <pc:picChg chg="add mod">
          <ac:chgData name="Nathan Clouse" userId="60190519-0423-46ec-ac65-f82d83ecfd9c" providerId="ADAL" clId="{1DA51070-60AD-414B-8AE5-A4E9C3D1632B}" dt="2024-05-23T19:45:56.800" v="2514" actId="1076"/>
          <ac:picMkLst>
            <pc:docMk/>
            <pc:sldMk cId="690459250" sldId="2147310872"/>
            <ac:picMk id="6" creationId="{9258843F-C7BF-0491-11A7-5E711BC5DF7B}"/>
          </ac:picMkLst>
        </pc:picChg>
      </pc:sldChg>
      <pc:sldChg chg="addSp modSp mod">
        <pc:chgData name="Nathan Clouse" userId="60190519-0423-46ec-ac65-f82d83ecfd9c" providerId="ADAL" clId="{1DA51070-60AD-414B-8AE5-A4E9C3D1632B}" dt="2024-05-23T19:51:41.190" v="2520" actId="14100"/>
        <pc:sldMkLst>
          <pc:docMk/>
          <pc:sldMk cId="2193418029" sldId="2147310873"/>
        </pc:sldMkLst>
        <pc:spChg chg="mod">
          <ac:chgData name="Nathan Clouse" userId="60190519-0423-46ec-ac65-f82d83ecfd9c" providerId="ADAL" clId="{1DA51070-60AD-414B-8AE5-A4E9C3D1632B}" dt="2024-05-22T15:09:25.810" v="648"/>
          <ac:spMkLst>
            <pc:docMk/>
            <pc:sldMk cId="2193418029" sldId="2147310873"/>
            <ac:spMk id="2" creationId="{0505B18D-CD0C-0F65-6692-A94BDB960BF6}"/>
          </ac:spMkLst>
        </pc:spChg>
        <pc:spChg chg="add mod">
          <ac:chgData name="Nathan Clouse" userId="60190519-0423-46ec-ac65-f82d83ecfd9c" providerId="ADAL" clId="{1DA51070-60AD-414B-8AE5-A4E9C3D1632B}" dt="2024-05-23T13:34:16.714" v="1757" actId="20577"/>
          <ac:spMkLst>
            <pc:docMk/>
            <pc:sldMk cId="2193418029" sldId="2147310873"/>
            <ac:spMk id="4" creationId="{9CB0021D-B8BC-EDB3-9429-2017A5646BE1}"/>
          </ac:spMkLst>
        </pc:spChg>
        <pc:picChg chg="add mod">
          <ac:chgData name="Nathan Clouse" userId="60190519-0423-46ec-ac65-f82d83ecfd9c" providerId="ADAL" clId="{1DA51070-60AD-414B-8AE5-A4E9C3D1632B}" dt="2024-05-23T19:51:41.190" v="2520" actId="14100"/>
          <ac:picMkLst>
            <pc:docMk/>
            <pc:sldMk cId="2193418029" sldId="2147310873"/>
            <ac:picMk id="6" creationId="{7C80B599-FBC4-DC94-8E6E-3621DA2C43EC}"/>
          </ac:picMkLst>
        </pc:picChg>
      </pc:sldChg>
      <pc:sldChg chg="addSp delSp modSp">
        <pc:chgData name="Nathan Clouse" userId="60190519-0423-46ec-ac65-f82d83ecfd9c" providerId="ADAL" clId="{1DA51070-60AD-414B-8AE5-A4E9C3D1632B}" dt="2024-05-22T16:42:48.797" v="1270" actId="14100"/>
        <pc:sldMkLst>
          <pc:docMk/>
          <pc:sldMk cId="636093694" sldId="2147310874"/>
        </pc:sldMkLst>
        <pc:spChg chg="mod">
          <ac:chgData name="Nathan Clouse" userId="60190519-0423-46ec-ac65-f82d83ecfd9c" providerId="ADAL" clId="{1DA51070-60AD-414B-8AE5-A4E9C3D1632B}" dt="2024-05-22T15:09:25.810" v="648"/>
          <ac:spMkLst>
            <pc:docMk/>
            <pc:sldMk cId="636093694" sldId="2147310874"/>
            <ac:spMk id="2" creationId="{22D5E063-F483-FC62-C909-1B90C1934DEB}"/>
          </ac:spMkLst>
        </pc:spChg>
        <pc:picChg chg="add mod">
          <ac:chgData name="Nathan Clouse" userId="60190519-0423-46ec-ac65-f82d83ecfd9c" providerId="ADAL" clId="{1DA51070-60AD-414B-8AE5-A4E9C3D1632B}" dt="2024-05-22T16:42:32.354" v="1265"/>
          <ac:picMkLst>
            <pc:docMk/>
            <pc:sldMk cId="636093694" sldId="2147310874"/>
            <ac:picMk id="4" creationId="{5E05D624-94D7-C840-7525-713C65726734}"/>
          </ac:picMkLst>
        </pc:picChg>
        <pc:picChg chg="add del mod">
          <ac:chgData name="Nathan Clouse" userId="60190519-0423-46ec-ac65-f82d83ecfd9c" providerId="ADAL" clId="{1DA51070-60AD-414B-8AE5-A4E9C3D1632B}" dt="2024-05-22T16:42:40.659" v="1267" actId="478"/>
          <ac:picMkLst>
            <pc:docMk/>
            <pc:sldMk cId="636093694" sldId="2147310874"/>
            <ac:picMk id="6146" creationId="{88796040-2E96-8002-410A-A07AF75CA940}"/>
          </ac:picMkLst>
        </pc:picChg>
        <pc:picChg chg="add mod">
          <ac:chgData name="Nathan Clouse" userId="60190519-0423-46ec-ac65-f82d83ecfd9c" providerId="ADAL" clId="{1DA51070-60AD-414B-8AE5-A4E9C3D1632B}" dt="2024-05-22T16:42:48.797" v="1270" actId="14100"/>
          <ac:picMkLst>
            <pc:docMk/>
            <pc:sldMk cId="636093694" sldId="2147310874"/>
            <ac:picMk id="6148" creationId="{67D9FFC7-52EC-7FC8-601B-7D81F3025A61}"/>
          </ac:picMkLst>
        </pc:picChg>
      </pc:sldChg>
      <pc:sldChg chg="modSp">
        <pc:chgData name="Nathan Clouse" userId="60190519-0423-46ec-ac65-f82d83ecfd9c" providerId="ADAL" clId="{1DA51070-60AD-414B-8AE5-A4E9C3D1632B}" dt="2024-05-22T15:09:25.810" v="648"/>
        <pc:sldMkLst>
          <pc:docMk/>
          <pc:sldMk cId="3765888506" sldId="2147310875"/>
        </pc:sldMkLst>
        <pc:spChg chg="mod">
          <ac:chgData name="Nathan Clouse" userId="60190519-0423-46ec-ac65-f82d83ecfd9c" providerId="ADAL" clId="{1DA51070-60AD-414B-8AE5-A4E9C3D1632B}" dt="2024-05-22T15:09:25.810" v="648"/>
          <ac:spMkLst>
            <pc:docMk/>
            <pc:sldMk cId="3765888506" sldId="2147310875"/>
            <ac:spMk id="2" creationId="{ECB0B25C-2A64-5962-BB60-FCF7716B2093}"/>
          </ac:spMkLst>
        </pc:spChg>
        <pc:spChg chg="mod">
          <ac:chgData name="Nathan Clouse" userId="60190519-0423-46ec-ac65-f82d83ecfd9c" providerId="ADAL" clId="{1DA51070-60AD-414B-8AE5-A4E9C3D1632B}" dt="2024-05-22T15:09:25.810" v="648"/>
          <ac:spMkLst>
            <pc:docMk/>
            <pc:sldMk cId="3765888506" sldId="2147310875"/>
            <ac:spMk id="3" creationId="{B3C839E5-729A-73F9-9425-BE7EC768846D}"/>
          </ac:spMkLst>
        </pc:spChg>
      </pc:sldChg>
      <pc:sldChg chg="addSp modSp mod">
        <pc:chgData name="Nathan Clouse" userId="60190519-0423-46ec-ac65-f82d83ecfd9c" providerId="ADAL" clId="{1DA51070-60AD-414B-8AE5-A4E9C3D1632B}" dt="2024-05-23T13:02:37.954" v="1530" actId="20577"/>
        <pc:sldMkLst>
          <pc:docMk/>
          <pc:sldMk cId="1402215060" sldId="2147310876"/>
        </pc:sldMkLst>
        <pc:spChg chg="mod">
          <ac:chgData name="Nathan Clouse" userId="60190519-0423-46ec-ac65-f82d83ecfd9c" providerId="ADAL" clId="{1DA51070-60AD-414B-8AE5-A4E9C3D1632B}" dt="2024-05-22T15:09:25.810" v="648"/>
          <ac:spMkLst>
            <pc:docMk/>
            <pc:sldMk cId="1402215060" sldId="2147310876"/>
            <ac:spMk id="2" creationId="{A5BAF7D3-B95F-1700-1AFD-A3B8E67D68E3}"/>
          </ac:spMkLst>
        </pc:spChg>
        <pc:spChg chg="add mod">
          <ac:chgData name="Nathan Clouse" userId="60190519-0423-46ec-ac65-f82d83ecfd9c" providerId="ADAL" clId="{1DA51070-60AD-414B-8AE5-A4E9C3D1632B}" dt="2024-05-23T13:02:37.954" v="1530" actId="20577"/>
          <ac:spMkLst>
            <pc:docMk/>
            <pc:sldMk cId="1402215060" sldId="2147310876"/>
            <ac:spMk id="4" creationId="{8DA04166-5584-288A-F493-9F3311049313}"/>
          </ac:spMkLst>
        </pc:spChg>
      </pc:sldChg>
      <pc:sldChg chg="modSp">
        <pc:chgData name="Nathan Clouse" userId="60190519-0423-46ec-ac65-f82d83ecfd9c" providerId="ADAL" clId="{1DA51070-60AD-414B-8AE5-A4E9C3D1632B}" dt="2024-05-22T15:09:25.810" v="648"/>
        <pc:sldMkLst>
          <pc:docMk/>
          <pc:sldMk cId="2784430430" sldId="2147310877"/>
        </pc:sldMkLst>
        <pc:spChg chg="mod">
          <ac:chgData name="Nathan Clouse" userId="60190519-0423-46ec-ac65-f82d83ecfd9c" providerId="ADAL" clId="{1DA51070-60AD-414B-8AE5-A4E9C3D1632B}" dt="2024-05-22T15:09:25.810" v="648"/>
          <ac:spMkLst>
            <pc:docMk/>
            <pc:sldMk cId="2784430430" sldId="2147310877"/>
            <ac:spMk id="2" creationId="{387A7F44-1B97-1A73-0B54-D7B1C26081C7}"/>
          </ac:spMkLst>
        </pc:spChg>
      </pc:sldChg>
      <pc:sldChg chg="addSp delSp modSp modNotesTx">
        <pc:chgData name="Nathan Clouse" userId="60190519-0423-46ec-ac65-f82d83ecfd9c" providerId="ADAL" clId="{1DA51070-60AD-414B-8AE5-A4E9C3D1632B}" dt="2024-05-22T16:55:43.976" v="1282"/>
        <pc:sldMkLst>
          <pc:docMk/>
          <pc:sldMk cId="4072535126" sldId="2147310878"/>
        </pc:sldMkLst>
        <pc:spChg chg="mod">
          <ac:chgData name="Nathan Clouse" userId="60190519-0423-46ec-ac65-f82d83ecfd9c" providerId="ADAL" clId="{1DA51070-60AD-414B-8AE5-A4E9C3D1632B}" dt="2024-05-22T15:09:25.810" v="648"/>
          <ac:spMkLst>
            <pc:docMk/>
            <pc:sldMk cId="4072535126" sldId="2147310878"/>
            <ac:spMk id="2" creationId="{5208EB34-FFAD-F234-6319-3BC7FB812137}"/>
          </ac:spMkLst>
        </pc:spChg>
        <pc:picChg chg="add del mod">
          <ac:chgData name="Nathan Clouse" userId="60190519-0423-46ec-ac65-f82d83ecfd9c" providerId="ADAL" clId="{1DA51070-60AD-414B-8AE5-A4E9C3D1632B}" dt="2024-05-22T16:54:10.435" v="1275" actId="478"/>
          <ac:picMkLst>
            <pc:docMk/>
            <pc:sldMk cId="4072535126" sldId="2147310878"/>
            <ac:picMk id="9218" creationId="{62C1C5F6-3B04-53B7-93F2-1902FA7D4576}"/>
          </ac:picMkLst>
        </pc:picChg>
        <pc:picChg chg="add del">
          <ac:chgData name="Nathan Clouse" userId="60190519-0423-46ec-ac65-f82d83ecfd9c" providerId="ADAL" clId="{1DA51070-60AD-414B-8AE5-A4E9C3D1632B}" dt="2024-05-22T16:55:28.555" v="1281" actId="478"/>
          <ac:picMkLst>
            <pc:docMk/>
            <pc:sldMk cId="4072535126" sldId="2147310878"/>
            <ac:picMk id="9220" creationId="{9BBD66B4-938D-B2CF-29B1-4582219E1E60}"/>
          </ac:picMkLst>
        </pc:picChg>
        <pc:picChg chg="add">
          <ac:chgData name="Nathan Clouse" userId="60190519-0423-46ec-ac65-f82d83ecfd9c" providerId="ADAL" clId="{1DA51070-60AD-414B-8AE5-A4E9C3D1632B}" dt="2024-05-22T16:55:43.976" v="1282"/>
          <ac:picMkLst>
            <pc:docMk/>
            <pc:sldMk cId="4072535126" sldId="2147310878"/>
            <ac:picMk id="9222" creationId="{FBB4E868-1978-EC55-5C23-4F27A8AF7477}"/>
          </ac:picMkLst>
        </pc:picChg>
      </pc:sldChg>
      <pc:sldChg chg="addSp modSp modNotesTx">
        <pc:chgData name="Nathan Clouse" userId="60190519-0423-46ec-ac65-f82d83ecfd9c" providerId="ADAL" clId="{1DA51070-60AD-414B-8AE5-A4E9C3D1632B}" dt="2024-05-22T17:09:47.376" v="1286"/>
        <pc:sldMkLst>
          <pc:docMk/>
          <pc:sldMk cId="3403211575" sldId="2147310879"/>
        </pc:sldMkLst>
        <pc:spChg chg="mod">
          <ac:chgData name="Nathan Clouse" userId="60190519-0423-46ec-ac65-f82d83ecfd9c" providerId="ADAL" clId="{1DA51070-60AD-414B-8AE5-A4E9C3D1632B}" dt="2024-05-22T15:09:25.810" v="648"/>
          <ac:spMkLst>
            <pc:docMk/>
            <pc:sldMk cId="3403211575" sldId="2147310879"/>
            <ac:spMk id="2" creationId="{29ABE1F6-2AD3-7B5E-A1BD-D4C8B851FF6B}"/>
          </ac:spMkLst>
        </pc:spChg>
        <pc:picChg chg="add mod">
          <ac:chgData name="Nathan Clouse" userId="60190519-0423-46ec-ac65-f82d83ecfd9c" providerId="ADAL" clId="{1DA51070-60AD-414B-8AE5-A4E9C3D1632B}" dt="2024-05-22T17:09:42.069" v="1285" actId="1076"/>
          <ac:picMkLst>
            <pc:docMk/>
            <pc:sldMk cId="3403211575" sldId="2147310879"/>
            <ac:picMk id="11266" creationId="{289EBA32-C289-7B9D-7DD2-50396B767384}"/>
          </ac:picMkLst>
        </pc:picChg>
      </pc:sldChg>
      <pc:sldChg chg="addSp modSp">
        <pc:chgData name="Nathan Clouse" userId="60190519-0423-46ec-ac65-f82d83ecfd9c" providerId="ADAL" clId="{1DA51070-60AD-414B-8AE5-A4E9C3D1632B}" dt="2024-05-22T17:28:03.715" v="1292" actId="14100"/>
        <pc:sldMkLst>
          <pc:docMk/>
          <pc:sldMk cId="3660598134" sldId="2147310880"/>
        </pc:sldMkLst>
        <pc:spChg chg="mod">
          <ac:chgData name="Nathan Clouse" userId="60190519-0423-46ec-ac65-f82d83ecfd9c" providerId="ADAL" clId="{1DA51070-60AD-414B-8AE5-A4E9C3D1632B}" dt="2024-05-22T15:09:25.810" v="648"/>
          <ac:spMkLst>
            <pc:docMk/>
            <pc:sldMk cId="3660598134" sldId="2147310880"/>
            <ac:spMk id="2" creationId="{94DC0886-76C2-3F0D-C4DF-407121565041}"/>
          </ac:spMkLst>
        </pc:spChg>
        <pc:picChg chg="add mod">
          <ac:chgData name="Nathan Clouse" userId="60190519-0423-46ec-ac65-f82d83ecfd9c" providerId="ADAL" clId="{1DA51070-60AD-414B-8AE5-A4E9C3D1632B}" dt="2024-05-22T17:28:03.715" v="1292" actId="14100"/>
          <ac:picMkLst>
            <pc:docMk/>
            <pc:sldMk cId="3660598134" sldId="2147310880"/>
            <ac:picMk id="12290" creationId="{5807C0E9-0179-B3A1-081D-362064F586C5}"/>
          </ac:picMkLst>
        </pc:picChg>
      </pc:sldChg>
      <pc:sldChg chg="addSp modSp mod">
        <pc:chgData name="Nathan Clouse" userId="60190519-0423-46ec-ac65-f82d83ecfd9c" providerId="ADAL" clId="{1DA51070-60AD-414B-8AE5-A4E9C3D1632B}" dt="2024-05-22T19:43:46.036" v="1323" actId="1076"/>
        <pc:sldMkLst>
          <pc:docMk/>
          <pc:sldMk cId="892403408" sldId="2147310881"/>
        </pc:sldMkLst>
        <pc:spChg chg="mod">
          <ac:chgData name="Nathan Clouse" userId="60190519-0423-46ec-ac65-f82d83ecfd9c" providerId="ADAL" clId="{1DA51070-60AD-414B-8AE5-A4E9C3D1632B}" dt="2024-05-22T15:09:25.810" v="648"/>
          <ac:spMkLst>
            <pc:docMk/>
            <pc:sldMk cId="892403408" sldId="2147310881"/>
            <ac:spMk id="2" creationId="{DDF107B4-590E-F042-39D8-1413FCCE3761}"/>
          </ac:spMkLst>
        </pc:spChg>
        <pc:picChg chg="add mod">
          <ac:chgData name="Nathan Clouse" userId="60190519-0423-46ec-ac65-f82d83ecfd9c" providerId="ADAL" clId="{1DA51070-60AD-414B-8AE5-A4E9C3D1632B}" dt="2024-05-22T19:43:46.036" v="1323" actId="1076"/>
          <ac:picMkLst>
            <pc:docMk/>
            <pc:sldMk cId="892403408" sldId="2147310881"/>
            <ac:picMk id="4" creationId="{9D062EF5-1EAB-5F0A-08E8-A8E2C0DECD5A}"/>
          </ac:picMkLst>
        </pc:picChg>
      </pc:sldChg>
      <pc:sldChg chg="modSp">
        <pc:chgData name="Nathan Clouse" userId="60190519-0423-46ec-ac65-f82d83ecfd9c" providerId="ADAL" clId="{1DA51070-60AD-414B-8AE5-A4E9C3D1632B}" dt="2024-05-22T15:09:25.810" v="648"/>
        <pc:sldMkLst>
          <pc:docMk/>
          <pc:sldMk cId="2542229171" sldId="2147310882"/>
        </pc:sldMkLst>
        <pc:spChg chg="mod">
          <ac:chgData name="Nathan Clouse" userId="60190519-0423-46ec-ac65-f82d83ecfd9c" providerId="ADAL" clId="{1DA51070-60AD-414B-8AE5-A4E9C3D1632B}" dt="2024-05-22T15:09:25.810" v="648"/>
          <ac:spMkLst>
            <pc:docMk/>
            <pc:sldMk cId="2542229171" sldId="2147310882"/>
            <ac:spMk id="2" creationId="{9D04454E-F8DE-735A-112B-53BF53809F1B}"/>
          </ac:spMkLst>
        </pc:spChg>
      </pc:sldChg>
      <pc:sldChg chg="modSp">
        <pc:chgData name="Nathan Clouse" userId="60190519-0423-46ec-ac65-f82d83ecfd9c" providerId="ADAL" clId="{1DA51070-60AD-414B-8AE5-A4E9C3D1632B}" dt="2024-05-22T15:09:25.810" v="648"/>
        <pc:sldMkLst>
          <pc:docMk/>
          <pc:sldMk cId="2643307488" sldId="2147310883"/>
        </pc:sldMkLst>
        <pc:spChg chg="mod">
          <ac:chgData name="Nathan Clouse" userId="60190519-0423-46ec-ac65-f82d83ecfd9c" providerId="ADAL" clId="{1DA51070-60AD-414B-8AE5-A4E9C3D1632B}" dt="2024-05-22T15:09:25.810" v="648"/>
          <ac:spMkLst>
            <pc:docMk/>
            <pc:sldMk cId="2643307488" sldId="2147310883"/>
            <ac:spMk id="2" creationId="{9A1711D0-2B46-59F6-BCC9-5014F4E40D13}"/>
          </ac:spMkLst>
        </pc:spChg>
        <pc:spChg chg="mod">
          <ac:chgData name="Nathan Clouse" userId="60190519-0423-46ec-ac65-f82d83ecfd9c" providerId="ADAL" clId="{1DA51070-60AD-414B-8AE5-A4E9C3D1632B}" dt="2024-05-22T15:09:25.810" v="648"/>
          <ac:spMkLst>
            <pc:docMk/>
            <pc:sldMk cId="2643307488" sldId="2147310883"/>
            <ac:spMk id="3" creationId="{ABB41AB9-56FC-A274-8EEC-817BD099D949}"/>
          </ac:spMkLst>
        </pc:spChg>
      </pc:sldChg>
      <pc:sldChg chg="addSp modSp">
        <pc:chgData name="Nathan Clouse" userId="60190519-0423-46ec-ac65-f82d83ecfd9c" providerId="ADAL" clId="{1DA51070-60AD-414B-8AE5-A4E9C3D1632B}" dt="2024-05-23T13:09:19.902" v="1552" actId="14100"/>
        <pc:sldMkLst>
          <pc:docMk/>
          <pc:sldMk cId="870715145" sldId="2147310884"/>
        </pc:sldMkLst>
        <pc:spChg chg="mod">
          <ac:chgData name="Nathan Clouse" userId="60190519-0423-46ec-ac65-f82d83ecfd9c" providerId="ADAL" clId="{1DA51070-60AD-414B-8AE5-A4E9C3D1632B}" dt="2024-05-22T15:09:25.810" v="648"/>
          <ac:spMkLst>
            <pc:docMk/>
            <pc:sldMk cId="870715145" sldId="2147310884"/>
            <ac:spMk id="2" creationId="{199AA8CA-8AF9-F0D0-B592-5B90E5C04542}"/>
          </ac:spMkLst>
        </pc:spChg>
        <pc:picChg chg="add mod">
          <ac:chgData name="Nathan Clouse" userId="60190519-0423-46ec-ac65-f82d83ecfd9c" providerId="ADAL" clId="{1DA51070-60AD-414B-8AE5-A4E9C3D1632B}" dt="2024-05-23T13:09:19.902" v="1552" actId="14100"/>
          <ac:picMkLst>
            <pc:docMk/>
            <pc:sldMk cId="870715145" sldId="2147310884"/>
            <ac:picMk id="13314" creationId="{382D7F8E-9613-A9ED-AF00-E17F6E4A6C4A}"/>
          </ac:picMkLst>
        </pc:picChg>
      </pc:sldChg>
      <pc:sldChg chg="modSp">
        <pc:chgData name="Nathan Clouse" userId="60190519-0423-46ec-ac65-f82d83ecfd9c" providerId="ADAL" clId="{1DA51070-60AD-414B-8AE5-A4E9C3D1632B}" dt="2024-05-22T15:09:25.810" v="648"/>
        <pc:sldMkLst>
          <pc:docMk/>
          <pc:sldMk cId="4287743262" sldId="2147310885"/>
        </pc:sldMkLst>
        <pc:spChg chg="mod">
          <ac:chgData name="Nathan Clouse" userId="60190519-0423-46ec-ac65-f82d83ecfd9c" providerId="ADAL" clId="{1DA51070-60AD-414B-8AE5-A4E9C3D1632B}" dt="2024-05-22T15:09:25.810" v="648"/>
          <ac:spMkLst>
            <pc:docMk/>
            <pc:sldMk cId="4287743262" sldId="2147310885"/>
            <ac:spMk id="2" creationId="{843088A4-EF51-4BB7-8641-6AD86793796E}"/>
          </ac:spMkLst>
        </pc:spChg>
      </pc:sldChg>
      <pc:sldChg chg="modSp">
        <pc:chgData name="Nathan Clouse" userId="60190519-0423-46ec-ac65-f82d83ecfd9c" providerId="ADAL" clId="{1DA51070-60AD-414B-8AE5-A4E9C3D1632B}" dt="2024-05-22T15:09:25.810" v="648"/>
        <pc:sldMkLst>
          <pc:docMk/>
          <pc:sldMk cId="3553271946" sldId="2147310887"/>
        </pc:sldMkLst>
        <pc:spChg chg="mod">
          <ac:chgData name="Nathan Clouse" userId="60190519-0423-46ec-ac65-f82d83ecfd9c" providerId="ADAL" clId="{1DA51070-60AD-414B-8AE5-A4E9C3D1632B}" dt="2024-05-22T15:09:25.810" v="648"/>
          <ac:spMkLst>
            <pc:docMk/>
            <pc:sldMk cId="3553271946" sldId="2147310887"/>
            <ac:spMk id="2" creationId="{6CDBB3AA-4BEC-AAA3-F594-0837FBD76321}"/>
          </ac:spMkLst>
        </pc:spChg>
      </pc:sldChg>
      <pc:sldChg chg="modSp">
        <pc:chgData name="Nathan Clouse" userId="60190519-0423-46ec-ac65-f82d83ecfd9c" providerId="ADAL" clId="{1DA51070-60AD-414B-8AE5-A4E9C3D1632B}" dt="2024-05-22T15:09:25.810" v="648"/>
        <pc:sldMkLst>
          <pc:docMk/>
          <pc:sldMk cId="2414874544" sldId="2147310888"/>
        </pc:sldMkLst>
        <pc:spChg chg="mod">
          <ac:chgData name="Nathan Clouse" userId="60190519-0423-46ec-ac65-f82d83ecfd9c" providerId="ADAL" clId="{1DA51070-60AD-414B-8AE5-A4E9C3D1632B}" dt="2024-05-22T15:09:25.810" v="648"/>
          <ac:spMkLst>
            <pc:docMk/>
            <pc:sldMk cId="2414874544" sldId="2147310888"/>
            <ac:spMk id="2" creationId="{A9CD0FEF-7EE9-7FB7-B2A1-AB8E45F0B12B}"/>
          </ac:spMkLst>
        </pc:spChg>
      </pc:sldChg>
      <pc:sldChg chg="modSp">
        <pc:chgData name="Nathan Clouse" userId="60190519-0423-46ec-ac65-f82d83ecfd9c" providerId="ADAL" clId="{1DA51070-60AD-414B-8AE5-A4E9C3D1632B}" dt="2024-05-22T15:09:25.810" v="648"/>
        <pc:sldMkLst>
          <pc:docMk/>
          <pc:sldMk cId="342343051" sldId="2147310890"/>
        </pc:sldMkLst>
        <pc:spChg chg="mod">
          <ac:chgData name="Nathan Clouse" userId="60190519-0423-46ec-ac65-f82d83ecfd9c" providerId="ADAL" clId="{1DA51070-60AD-414B-8AE5-A4E9C3D1632B}" dt="2024-05-22T15:09:25.810" v="648"/>
          <ac:spMkLst>
            <pc:docMk/>
            <pc:sldMk cId="342343051" sldId="2147310890"/>
            <ac:spMk id="2" creationId="{96AC34DD-066C-B786-2B25-835C5ACC3B38}"/>
          </ac:spMkLst>
        </pc:spChg>
      </pc:sldChg>
      <pc:sldChg chg="modSp">
        <pc:chgData name="Nathan Clouse" userId="60190519-0423-46ec-ac65-f82d83ecfd9c" providerId="ADAL" clId="{1DA51070-60AD-414B-8AE5-A4E9C3D1632B}" dt="2024-05-22T15:09:25.810" v="648"/>
        <pc:sldMkLst>
          <pc:docMk/>
          <pc:sldMk cId="3719386999" sldId="2147310891"/>
        </pc:sldMkLst>
        <pc:spChg chg="mod">
          <ac:chgData name="Nathan Clouse" userId="60190519-0423-46ec-ac65-f82d83ecfd9c" providerId="ADAL" clId="{1DA51070-60AD-414B-8AE5-A4E9C3D1632B}" dt="2024-05-22T15:09:25.810" v="648"/>
          <ac:spMkLst>
            <pc:docMk/>
            <pc:sldMk cId="3719386999" sldId="2147310891"/>
            <ac:spMk id="2" creationId="{62783BDC-4A23-165F-39F3-0B1D335C37E7}"/>
          </ac:spMkLst>
        </pc:spChg>
      </pc:sldChg>
      <pc:sldChg chg="modSp">
        <pc:chgData name="Nathan Clouse" userId="60190519-0423-46ec-ac65-f82d83ecfd9c" providerId="ADAL" clId="{1DA51070-60AD-414B-8AE5-A4E9C3D1632B}" dt="2024-05-22T15:09:25.810" v="648"/>
        <pc:sldMkLst>
          <pc:docMk/>
          <pc:sldMk cId="2731974512" sldId="2147310892"/>
        </pc:sldMkLst>
        <pc:spChg chg="mod">
          <ac:chgData name="Nathan Clouse" userId="60190519-0423-46ec-ac65-f82d83ecfd9c" providerId="ADAL" clId="{1DA51070-60AD-414B-8AE5-A4E9C3D1632B}" dt="2024-05-22T15:09:25.810" v="648"/>
          <ac:spMkLst>
            <pc:docMk/>
            <pc:sldMk cId="2731974512" sldId="2147310892"/>
            <ac:spMk id="2" creationId="{4C406A04-7EC7-AC68-3BF4-5552583C61EA}"/>
          </ac:spMkLst>
        </pc:spChg>
      </pc:sldChg>
      <pc:sldChg chg="modSp">
        <pc:chgData name="Nathan Clouse" userId="60190519-0423-46ec-ac65-f82d83ecfd9c" providerId="ADAL" clId="{1DA51070-60AD-414B-8AE5-A4E9C3D1632B}" dt="2024-05-22T15:09:25.810" v="648"/>
        <pc:sldMkLst>
          <pc:docMk/>
          <pc:sldMk cId="955881185" sldId="2147310893"/>
        </pc:sldMkLst>
        <pc:spChg chg="mod">
          <ac:chgData name="Nathan Clouse" userId="60190519-0423-46ec-ac65-f82d83ecfd9c" providerId="ADAL" clId="{1DA51070-60AD-414B-8AE5-A4E9C3D1632B}" dt="2024-05-22T15:09:25.810" v="648"/>
          <ac:spMkLst>
            <pc:docMk/>
            <pc:sldMk cId="955881185" sldId="2147310893"/>
            <ac:spMk id="4" creationId="{FB41CC10-E5BB-C423-21C2-98D8C8C9622D}"/>
          </ac:spMkLst>
        </pc:spChg>
        <pc:spChg chg="mod">
          <ac:chgData name="Nathan Clouse" userId="60190519-0423-46ec-ac65-f82d83ecfd9c" providerId="ADAL" clId="{1DA51070-60AD-414B-8AE5-A4E9C3D1632B}" dt="2024-05-22T15:09:25.810" v="648"/>
          <ac:spMkLst>
            <pc:docMk/>
            <pc:sldMk cId="955881185" sldId="2147310893"/>
            <ac:spMk id="5" creationId="{ECD65466-5F25-5CCF-EA3C-985D67A8C7CA}"/>
          </ac:spMkLst>
        </pc:spChg>
      </pc:sldChg>
      <pc:sldChg chg="modSp">
        <pc:chgData name="Nathan Clouse" userId="60190519-0423-46ec-ac65-f82d83ecfd9c" providerId="ADAL" clId="{1DA51070-60AD-414B-8AE5-A4E9C3D1632B}" dt="2024-05-22T15:09:25.810" v="648"/>
        <pc:sldMkLst>
          <pc:docMk/>
          <pc:sldMk cId="4124877258" sldId="2147310894"/>
        </pc:sldMkLst>
        <pc:spChg chg="mod">
          <ac:chgData name="Nathan Clouse" userId="60190519-0423-46ec-ac65-f82d83ecfd9c" providerId="ADAL" clId="{1DA51070-60AD-414B-8AE5-A4E9C3D1632B}" dt="2024-05-22T15:09:25.810" v="648"/>
          <ac:spMkLst>
            <pc:docMk/>
            <pc:sldMk cId="4124877258" sldId="2147310894"/>
            <ac:spMk id="2" creationId="{69077BDF-9713-95A3-C649-653A3048D7D7}"/>
          </ac:spMkLst>
        </pc:spChg>
      </pc:sldChg>
      <pc:sldChg chg="modSp">
        <pc:chgData name="Nathan Clouse" userId="60190519-0423-46ec-ac65-f82d83ecfd9c" providerId="ADAL" clId="{1DA51070-60AD-414B-8AE5-A4E9C3D1632B}" dt="2024-05-22T15:09:25.810" v="648"/>
        <pc:sldMkLst>
          <pc:docMk/>
          <pc:sldMk cId="1627506163" sldId="2147310895"/>
        </pc:sldMkLst>
        <pc:spChg chg="mod">
          <ac:chgData name="Nathan Clouse" userId="60190519-0423-46ec-ac65-f82d83ecfd9c" providerId="ADAL" clId="{1DA51070-60AD-414B-8AE5-A4E9C3D1632B}" dt="2024-05-22T15:09:25.810" v="648"/>
          <ac:spMkLst>
            <pc:docMk/>
            <pc:sldMk cId="1627506163" sldId="2147310895"/>
            <ac:spMk id="2" creationId="{6EF8D4B4-E79A-4D65-C261-3079C6D55655}"/>
          </ac:spMkLst>
        </pc:spChg>
      </pc:sldChg>
      <pc:sldChg chg="modSp">
        <pc:chgData name="Nathan Clouse" userId="60190519-0423-46ec-ac65-f82d83ecfd9c" providerId="ADAL" clId="{1DA51070-60AD-414B-8AE5-A4E9C3D1632B}" dt="2024-05-22T15:09:25.810" v="648"/>
        <pc:sldMkLst>
          <pc:docMk/>
          <pc:sldMk cId="1324821216" sldId="2147310896"/>
        </pc:sldMkLst>
        <pc:spChg chg="mod">
          <ac:chgData name="Nathan Clouse" userId="60190519-0423-46ec-ac65-f82d83ecfd9c" providerId="ADAL" clId="{1DA51070-60AD-414B-8AE5-A4E9C3D1632B}" dt="2024-05-22T15:09:25.810" v="648"/>
          <ac:spMkLst>
            <pc:docMk/>
            <pc:sldMk cId="1324821216" sldId="2147310896"/>
            <ac:spMk id="2" creationId="{A35A21E3-39D0-AC41-4D57-A20A4F2C92FB}"/>
          </ac:spMkLst>
        </pc:spChg>
        <pc:spChg chg="mod">
          <ac:chgData name="Nathan Clouse" userId="60190519-0423-46ec-ac65-f82d83ecfd9c" providerId="ADAL" clId="{1DA51070-60AD-414B-8AE5-A4E9C3D1632B}" dt="2024-05-22T15:09:25.810" v="648"/>
          <ac:spMkLst>
            <pc:docMk/>
            <pc:sldMk cId="1324821216" sldId="2147310896"/>
            <ac:spMk id="3" creationId="{CBE04086-E888-351B-1A76-089B57804DF6}"/>
          </ac:spMkLst>
        </pc:spChg>
      </pc:sldChg>
      <pc:sldChg chg="modSp">
        <pc:chgData name="Nathan Clouse" userId="60190519-0423-46ec-ac65-f82d83ecfd9c" providerId="ADAL" clId="{1DA51070-60AD-414B-8AE5-A4E9C3D1632B}" dt="2024-05-22T15:09:25.810" v="648"/>
        <pc:sldMkLst>
          <pc:docMk/>
          <pc:sldMk cId="3290803399" sldId="2147310897"/>
        </pc:sldMkLst>
        <pc:spChg chg="mod">
          <ac:chgData name="Nathan Clouse" userId="60190519-0423-46ec-ac65-f82d83ecfd9c" providerId="ADAL" clId="{1DA51070-60AD-414B-8AE5-A4E9C3D1632B}" dt="2024-05-22T15:09:25.810" v="648"/>
          <ac:spMkLst>
            <pc:docMk/>
            <pc:sldMk cId="3290803399" sldId="2147310897"/>
            <ac:spMk id="2" creationId="{73CD5D04-7979-2E96-6AC3-C97E13F5EBB9}"/>
          </ac:spMkLst>
        </pc:spChg>
      </pc:sldChg>
      <pc:sldChg chg="modSp">
        <pc:chgData name="Nathan Clouse" userId="60190519-0423-46ec-ac65-f82d83ecfd9c" providerId="ADAL" clId="{1DA51070-60AD-414B-8AE5-A4E9C3D1632B}" dt="2024-05-22T15:09:25.810" v="648"/>
        <pc:sldMkLst>
          <pc:docMk/>
          <pc:sldMk cId="2841061806" sldId="2147310898"/>
        </pc:sldMkLst>
        <pc:spChg chg="mod">
          <ac:chgData name="Nathan Clouse" userId="60190519-0423-46ec-ac65-f82d83ecfd9c" providerId="ADAL" clId="{1DA51070-60AD-414B-8AE5-A4E9C3D1632B}" dt="2024-05-22T15:09:25.810" v="648"/>
          <ac:spMkLst>
            <pc:docMk/>
            <pc:sldMk cId="2841061806" sldId="2147310898"/>
            <ac:spMk id="2" creationId="{ECF57D1C-A884-16B1-E73A-8D064D5C9B70}"/>
          </ac:spMkLst>
        </pc:spChg>
      </pc:sldChg>
      <pc:sldChg chg="modSp">
        <pc:chgData name="Nathan Clouse" userId="60190519-0423-46ec-ac65-f82d83ecfd9c" providerId="ADAL" clId="{1DA51070-60AD-414B-8AE5-A4E9C3D1632B}" dt="2024-05-22T15:09:25.810" v="648"/>
        <pc:sldMkLst>
          <pc:docMk/>
          <pc:sldMk cId="1472734603" sldId="2147310899"/>
        </pc:sldMkLst>
        <pc:spChg chg="mod">
          <ac:chgData name="Nathan Clouse" userId="60190519-0423-46ec-ac65-f82d83ecfd9c" providerId="ADAL" clId="{1DA51070-60AD-414B-8AE5-A4E9C3D1632B}" dt="2024-05-22T15:09:25.810" v="648"/>
          <ac:spMkLst>
            <pc:docMk/>
            <pc:sldMk cId="1472734603" sldId="2147310899"/>
            <ac:spMk id="2" creationId="{562E48E8-A1E4-7D6C-0196-4F436A03E01A}"/>
          </ac:spMkLst>
        </pc:spChg>
      </pc:sldChg>
      <pc:sldChg chg="modSp">
        <pc:chgData name="Nathan Clouse" userId="60190519-0423-46ec-ac65-f82d83ecfd9c" providerId="ADAL" clId="{1DA51070-60AD-414B-8AE5-A4E9C3D1632B}" dt="2024-05-22T15:09:25.810" v="648"/>
        <pc:sldMkLst>
          <pc:docMk/>
          <pc:sldMk cId="132087491" sldId="2147310901"/>
        </pc:sldMkLst>
        <pc:spChg chg="mod">
          <ac:chgData name="Nathan Clouse" userId="60190519-0423-46ec-ac65-f82d83ecfd9c" providerId="ADAL" clId="{1DA51070-60AD-414B-8AE5-A4E9C3D1632B}" dt="2024-05-22T15:09:25.810" v="648"/>
          <ac:spMkLst>
            <pc:docMk/>
            <pc:sldMk cId="132087491" sldId="2147310901"/>
            <ac:spMk id="2" creationId="{22E78240-B695-87BF-1463-0DC059C070CD}"/>
          </ac:spMkLst>
        </pc:spChg>
      </pc:sldChg>
      <pc:sldChg chg="modSp">
        <pc:chgData name="Nathan Clouse" userId="60190519-0423-46ec-ac65-f82d83ecfd9c" providerId="ADAL" clId="{1DA51070-60AD-414B-8AE5-A4E9C3D1632B}" dt="2024-05-22T15:09:25.810" v="648"/>
        <pc:sldMkLst>
          <pc:docMk/>
          <pc:sldMk cId="2980342601" sldId="2147310902"/>
        </pc:sldMkLst>
        <pc:spChg chg="mod">
          <ac:chgData name="Nathan Clouse" userId="60190519-0423-46ec-ac65-f82d83ecfd9c" providerId="ADAL" clId="{1DA51070-60AD-414B-8AE5-A4E9C3D1632B}" dt="2024-05-22T15:09:25.810" v="648"/>
          <ac:spMkLst>
            <pc:docMk/>
            <pc:sldMk cId="2980342601" sldId="2147310902"/>
            <ac:spMk id="2" creationId="{7640D5FA-C33B-E0E5-C3B4-AA9651544A46}"/>
          </ac:spMkLst>
        </pc:spChg>
      </pc:sldChg>
      <pc:sldChg chg="modSp">
        <pc:chgData name="Nathan Clouse" userId="60190519-0423-46ec-ac65-f82d83ecfd9c" providerId="ADAL" clId="{1DA51070-60AD-414B-8AE5-A4E9C3D1632B}" dt="2024-05-22T15:09:25.810" v="648"/>
        <pc:sldMkLst>
          <pc:docMk/>
          <pc:sldMk cId="2250029046" sldId="2147310903"/>
        </pc:sldMkLst>
        <pc:spChg chg="mod">
          <ac:chgData name="Nathan Clouse" userId="60190519-0423-46ec-ac65-f82d83ecfd9c" providerId="ADAL" clId="{1DA51070-60AD-414B-8AE5-A4E9C3D1632B}" dt="2024-05-22T15:09:25.810" v="648"/>
          <ac:spMkLst>
            <pc:docMk/>
            <pc:sldMk cId="2250029046" sldId="2147310903"/>
            <ac:spMk id="2" creationId="{3EA98D72-CA36-DF62-B7AA-3F75CF3BB933}"/>
          </ac:spMkLst>
        </pc:spChg>
      </pc:sldChg>
      <pc:sldChg chg="addSp modSp add del">
        <pc:chgData name="Nathan Clouse" userId="60190519-0423-46ec-ac65-f82d83ecfd9c" providerId="ADAL" clId="{1DA51070-60AD-414B-8AE5-A4E9C3D1632B}" dt="2024-05-22T16:22:31.460" v="1016" actId="47"/>
        <pc:sldMkLst>
          <pc:docMk/>
          <pc:sldMk cId="1990228298" sldId="2147310904"/>
        </pc:sldMkLst>
        <pc:spChg chg="mod">
          <ac:chgData name="Nathan Clouse" userId="60190519-0423-46ec-ac65-f82d83ecfd9c" providerId="ADAL" clId="{1DA51070-60AD-414B-8AE5-A4E9C3D1632B}" dt="2024-05-22T15:09:25.810" v="648"/>
          <ac:spMkLst>
            <pc:docMk/>
            <pc:sldMk cId="1990228298" sldId="2147310904"/>
            <ac:spMk id="2" creationId="{FD66572B-645A-ABD1-6024-74AA144FA012}"/>
          </ac:spMkLst>
        </pc:spChg>
        <pc:picChg chg="add mod">
          <ac:chgData name="Nathan Clouse" userId="60190519-0423-46ec-ac65-f82d83ecfd9c" providerId="ADAL" clId="{1DA51070-60AD-414B-8AE5-A4E9C3D1632B}" dt="2024-05-22T13:20:38.631" v="85" actId="1076"/>
          <ac:picMkLst>
            <pc:docMk/>
            <pc:sldMk cId="1990228298" sldId="2147310904"/>
            <ac:picMk id="5" creationId="{28B5B734-D148-1A21-F1CD-CA90833C167B}"/>
          </ac:picMkLst>
        </pc:picChg>
      </pc:sldChg>
      <pc:sldChg chg="addSp delSp modSp add mod">
        <pc:chgData name="Nathan Clouse" userId="60190519-0423-46ec-ac65-f82d83ecfd9c" providerId="ADAL" clId="{1DA51070-60AD-414B-8AE5-A4E9C3D1632B}" dt="2024-05-22T15:09:25.810" v="648"/>
        <pc:sldMkLst>
          <pc:docMk/>
          <pc:sldMk cId="3887122900" sldId="2147310905"/>
        </pc:sldMkLst>
        <pc:spChg chg="mod">
          <ac:chgData name="Nathan Clouse" userId="60190519-0423-46ec-ac65-f82d83ecfd9c" providerId="ADAL" clId="{1DA51070-60AD-414B-8AE5-A4E9C3D1632B}" dt="2024-05-22T15:09:25.810" v="648"/>
          <ac:spMkLst>
            <pc:docMk/>
            <pc:sldMk cId="3887122900" sldId="2147310905"/>
            <ac:spMk id="2" creationId="{FD66572B-645A-ABD1-6024-74AA144FA012}"/>
          </ac:spMkLst>
        </pc:spChg>
        <pc:spChg chg="add">
          <ac:chgData name="Nathan Clouse" userId="60190519-0423-46ec-ac65-f82d83ecfd9c" providerId="ADAL" clId="{1DA51070-60AD-414B-8AE5-A4E9C3D1632B}" dt="2024-05-22T13:22:35.022" v="89"/>
          <ac:spMkLst>
            <pc:docMk/>
            <pc:sldMk cId="3887122900" sldId="2147310905"/>
            <ac:spMk id="6" creationId="{DD350BFF-EB26-74D2-5529-3EE1119D4043}"/>
          </ac:spMkLst>
        </pc:spChg>
        <pc:spChg chg="add">
          <ac:chgData name="Nathan Clouse" userId="60190519-0423-46ec-ac65-f82d83ecfd9c" providerId="ADAL" clId="{1DA51070-60AD-414B-8AE5-A4E9C3D1632B}" dt="2024-05-22T13:22:43.581" v="90"/>
          <ac:spMkLst>
            <pc:docMk/>
            <pc:sldMk cId="3887122900" sldId="2147310905"/>
            <ac:spMk id="7" creationId="{0553646B-A7C6-5A0C-A00A-546A5C18CCE1}"/>
          </ac:spMkLst>
        </pc:spChg>
        <pc:spChg chg="add">
          <ac:chgData name="Nathan Clouse" userId="60190519-0423-46ec-ac65-f82d83ecfd9c" providerId="ADAL" clId="{1DA51070-60AD-414B-8AE5-A4E9C3D1632B}" dt="2024-05-22T13:22:57.564" v="91"/>
          <ac:spMkLst>
            <pc:docMk/>
            <pc:sldMk cId="3887122900" sldId="2147310905"/>
            <ac:spMk id="8" creationId="{C5791507-2A8A-A232-B841-BCFEB7780DCD}"/>
          </ac:spMkLst>
        </pc:spChg>
        <pc:picChg chg="del">
          <ac:chgData name="Nathan Clouse" userId="60190519-0423-46ec-ac65-f82d83ecfd9c" providerId="ADAL" clId="{1DA51070-60AD-414B-8AE5-A4E9C3D1632B}" dt="2024-05-22T13:22:30.818" v="88" actId="478"/>
          <ac:picMkLst>
            <pc:docMk/>
            <pc:sldMk cId="3887122900" sldId="2147310905"/>
            <ac:picMk id="5" creationId="{28B5B734-D148-1A21-F1CD-CA90833C167B}"/>
          </ac:picMkLst>
        </pc:picChg>
        <pc:picChg chg="add mod">
          <ac:chgData name="Nathan Clouse" userId="60190519-0423-46ec-ac65-f82d83ecfd9c" providerId="ADAL" clId="{1DA51070-60AD-414B-8AE5-A4E9C3D1632B}" dt="2024-05-22T13:23:26.773" v="95" actId="14100"/>
          <ac:picMkLst>
            <pc:docMk/>
            <pc:sldMk cId="3887122900" sldId="2147310905"/>
            <ac:picMk id="10" creationId="{7D3D5483-2378-1BF1-FB78-C23978DA0852}"/>
          </ac:picMkLst>
        </pc:picChg>
      </pc:sldChg>
      <pc:sldChg chg="addSp delSp modSp add mod modTransition chgLayout">
        <pc:chgData name="Nathan Clouse" userId="60190519-0423-46ec-ac65-f82d83ecfd9c" providerId="ADAL" clId="{1DA51070-60AD-414B-8AE5-A4E9C3D1632B}" dt="2024-05-22T15:09:25.810" v="648"/>
        <pc:sldMkLst>
          <pc:docMk/>
          <pc:sldMk cId="212717546" sldId="2147310906"/>
        </pc:sldMkLst>
        <pc:spChg chg="del mod ord">
          <ac:chgData name="Nathan Clouse" userId="60190519-0423-46ec-ac65-f82d83ecfd9c" providerId="ADAL" clId="{1DA51070-60AD-414B-8AE5-A4E9C3D1632B}" dt="2024-05-22T13:23:54.013" v="101" actId="478"/>
          <ac:spMkLst>
            <pc:docMk/>
            <pc:sldMk cId="212717546" sldId="2147310906"/>
            <ac:spMk id="2" creationId="{FD66572B-645A-ABD1-6024-74AA144FA012}"/>
          </ac:spMkLst>
        </pc:spChg>
        <pc:spChg chg="add mod">
          <ac:chgData name="Nathan Clouse" userId="60190519-0423-46ec-ac65-f82d83ecfd9c" providerId="ADAL" clId="{1DA51070-60AD-414B-8AE5-A4E9C3D1632B}" dt="2024-05-22T15:09:25.810" v="648"/>
          <ac:spMkLst>
            <pc:docMk/>
            <pc:sldMk cId="212717546" sldId="2147310906"/>
            <ac:spMk id="6" creationId="{98EAE777-E66E-15E3-AE67-4A03C6FB74B1}"/>
          </ac:spMkLst>
        </pc:spChg>
        <pc:picChg chg="del">
          <ac:chgData name="Nathan Clouse" userId="60190519-0423-46ec-ac65-f82d83ecfd9c" providerId="ADAL" clId="{1DA51070-60AD-414B-8AE5-A4E9C3D1632B}" dt="2024-05-22T13:23:49.915" v="100" actId="478"/>
          <ac:picMkLst>
            <pc:docMk/>
            <pc:sldMk cId="212717546" sldId="2147310906"/>
            <ac:picMk id="3" creationId="{72922224-368F-DC1D-E9FE-F6ED6E5A3BFD}"/>
          </ac:picMkLst>
        </pc:picChg>
        <pc:picChg chg="del">
          <ac:chgData name="Nathan Clouse" userId="60190519-0423-46ec-ac65-f82d83ecfd9c" providerId="ADAL" clId="{1DA51070-60AD-414B-8AE5-A4E9C3D1632B}" dt="2024-05-22T13:23:49.915" v="100" actId="478"/>
          <ac:picMkLst>
            <pc:docMk/>
            <pc:sldMk cId="212717546" sldId="2147310906"/>
            <ac:picMk id="4" creationId="{3FA53B1B-44B7-36A7-5E76-ED292F2098A8}"/>
          </ac:picMkLst>
        </pc:picChg>
        <pc:picChg chg="mod">
          <ac:chgData name="Nathan Clouse" userId="60190519-0423-46ec-ac65-f82d83ecfd9c" providerId="ADAL" clId="{1DA51070-60AD-414B-8AE5-A4E9C3D1632B}" dt="2024-05-22T13:24:02.123" v="103" actId="14100"/>
          <ac:picMkLst>
            <pc:docMk/>
            <pc:sldMk cId="212717546" sldId="2147310906"/>
            <ac:picMk id="10" creationId="{7D3D5483-2378-1BF1-FB78-C23978DA0852}"/>
          </ac:picMkLst>
        </pc:picChg>
      </pc:sldChg>
      <pc:sldChg chg="modSp add modTransition">
        <pc:chgData name="Nathan Clouse" userId="60190519-0423-46ec-ac65-f82d83ecfd9c" providerId="ADAL" clId="{1DA51070-60AD-414B-8AE5-A4E9C3D1632B}" dt="2024-05-22T15:09:25.810" v="648"/>
        <pc:sldMkLst>
          <pc:docMk/>
          <pc:sldMk cId="3158537148" sldId="2147310907"/>
        </pc:sldMkLst>
        <pc:spChg chg="mod">
          <ac:chgData name="Nathan Clouse" userId="60190519-0423-46ec-ac65-f82d83ecfd9c" providerId="ADAL" clId="{1DA51070-60AD-414B-8AE5-A4E9C3D1632B}" dt="2024-05-22T15:09:25.810" v="648"/>
          <ac:spMkLst>
            <pc:docMk/>
            <pc:sldMk cId="3158537148" sldId="2147310907"/>
            <ac:spMk id="2" creationId="{FD66572B-645A-ABD1-6024-74AA144FA012}"/>
          </ac:spMkLst>
        </pc:spChg>
      </pc:sldChg>
      <pc:sldChg chg="modSp add mod">
        <pc:chgData name="Nathan Clouse" userId="60190519-0423-46ec-ac65-f82d83ecfd9c" providerId="ADAL" clId="{1DA51070-60AD-414B-8AE5-A4E9C3D1632B}" dt="2024-05-22T15:09:25.810" v="648"/>
        <pc:sldMkLst>
          <pc:docMk/>
          <pc:sldMk cId="2363002243" sldId="2147310908"/>
        </pc:sldMkLst>
        <pc:spChg chg="mod">
          <ac:chgData name="Nathan Clouse" userId="60190519-0423-46ec-ac65-f82d83ecfd9c" providerId="ADAL" clId="{1DA51070-60AD-414B-8AE5-A4E9C3D1632B}" dt="2024-05-22T15:09:25.810" v="648"/>
          <ac:spMkLst>
            <pc:docMk/>
            <pc:sldMk cId="2363002243" sldId="2147310908"/>
            <ac:spMk id="2" creationId="{0F4B45E2-CDCD-3C71-5588-039A2B88115D}"/>
          </ac:spMkLst>
        </pc:spChg>
        <pc:spChg chg="mod">
          <ac:chgData name="Nathan Clouse" userId="60190519-0423-46ec-ac65-f82d83ecfd9c" providerId="ADAL" clId="{1DA51070-60AD-414B-8AE5-A4E9C3D1632B}" dt="2024-05-22T13:31:16.138" v="247" actId="20577"/>
          <ac:spMkLst>
            <pc:docMk/>
            <pc:sldMk cId="2363002243" sldId="2147310908"/>
            <ac:spMk id="8" creationId="{8BA0F3BD-EDE5-6B7C-E9E9-FC6D024086F6}"/>
          </ac:spMkLst>
        </pc:spChg>
      </pc:sldChg>
      <pc:sldChg chg="modSp add mod">
        <pc:chgData name="Nathan Clouse" userId="60190519-0423-46ec-ac65-f82d83ecfd9c" providerId="ADAL" clId="{1DA51070-60AD-414B-8AE5-A4E9C3D1632B}" dt="2024-05-22T13:33:15.818" v="427" actId="20577"/>
        <pc:sldMkLst>
          <pc:docMk/>
          <pc:sldMk cId="929225087" sldId="2147310909"/>
        </pc:sldMkLst>
        <pc:spChg chg="mod">
          <ac:chgData name="Nathan Clouse" userId="60190519-0423-46ec-ac65-f82d83ecfd9c" providerId="ADAL" clId="{1DA51070-60AD-414B-8AE5-A4E9C3D1632B}" dt="2024-05-22T13:32:11.003" v="266" actId="20577"/>
          <ac:spMkLst>
            <pc:docMk/>
            <pc:sldMk cId="929225087" sldId="2147310909"/>
            <ac:spMk id="2" creationId="{0F4B45E2-CDCD-3C71-5588-039A2B88115D}"/>
          </ac:spMkLst>
        </pc:spChg>
        <pc:spChg chg="mod">
          <ac:chgData name="Nathan Clouse" userId="60190519-0423-46ec-ac65-f82d83ecfd9c" providerId="ADAL" clId="{1DA51070-60AD-414B-8AE5-A4E9C3D1632B}" dt="2024-05-22T13:33:15.818" v="427" actId="20577"/>
          <ac:spMkLst>
            <pc:docMk/>
            <pc:sldMk cId="929225087" sldId="2147310909"/>
            <ac:spMk id="8" creationId="{8BA0F3BD-EDE5-6B7C-E9E9-FC6D024086F6}"/>
          </ac:spMkLst>
        </pc:spChg>
      </pc:sldChg>
      <pc:sldChg chg="addSp modSp add mod">
        <pc:chgData name="Nathan Clouse" userId="60190519-0423-46ec-ac65-f82d83ecfd9c" providerId="ADAL" clId="{1DA51070-60AD-414B-8AE5-A4E9C3D1632B}" dt="2024-05-22T15:09:25.810" v="648"/>
        <pc:sldMkLst>
          <pc:docMk/>
          <pc:sldMk cId="3377960212" sldId="2147310910"/>
        </pc:sldMkLst>
        <pc:spChg chg="mod">
          <ac:chgData name="Nathan Clouse" userId="60190519-0423-46ec-ac65-f82d83ecfd9c" providerId="ADAL" clId="{1DA51070-60AD-414B-8AE5-A4E9C3D1632B}" dt="2024-05-22T15:09:25.810" v="648"/>
          <ac:spMkLst>
            <pc:docMk/>
            <pc:sldMk cId="3377960212" sldId="2147310910"/>
            <ac:spMk id="2" creationId="{0F4B45E2-CDCD-3C71-5588-039A2B88115D}"/>
          </ac:spMkLst>
        </pc:spChg>
        <pc:spChg chg="mod">
          <ac:chgData name="Nathan Clouse" userId="60190519-0423-46ec-ac65-f82d83ecfd9c" providerId="ADAL" clId="{1DA51070-60AD-414B-8AE5-A4E9C3D1632B}" dt="2024-05-22T13:37:57.606" v="485" actId="6549"/>
          <ac:spMkLst>
            <pc:docMk/>
            <pc:sldMk cId="3377960212" sldId="2147310910"/>
            <ac:spMk id="8" creationId="{8BA0F3BD-EDE5-6B7C-E9E9-FC6D024086F6}"/>
          </ac:spMkLst>
        </pc:spChg>
        <pc:picChg chg="add mod">
          <ac:chgData name="Nathan Clouse" userId="60190519-0423-46ec-ac65-f82d83ecfd9c" providerId="ADAL" clId="{1DA51070-60AD-414B-8AE5-A4E9C3D1632B}" dt="2024-05-22T13:36:30.008" v="437" actId="1076"/>
          <ac:picMkLst>
            <pc:docMk/>
            <pc:sldMk cId="3377960212" sldId="2147310910"/>
            <ac:picMk id="5" creationId="{43D11FCB-4C0F-4D2D-9F3E-AB3FD2C886F6}"/>
          </ac:picMkLst>
        </pc:picChg>
      </pc:sldChg>
      <pc:sldChg chg="addSp delSp modSp new mod setBg modClrScheme chgLayout">
        <pc:chgData name="Nathan Clouse" userId="60190519-0423-46ec-ac65-f82d83ecfd9c" providerId="ADAL" clId="{1DA51070-60AD-414B-8AE5-A4E9C3D1632B}" dt="2024-05-22T15:09:25.810" v="648"/>
        <pc:sldMkLst>
          <pc:docMk/>
          <pc:sldMk cId="1153893720" sldId="2147310911"/>
        </pc:sldMkLst>
        <pc:spChg chg="del mod ord">
          <ac:chgData name="Nathan Clouse" userId="60190519-0423-46ec-ac65-f82d83ecfd9c" providerId="ADAL" clId="{1DA51070-60AD-414B-8AE5-A4E9C3D1632B}" dt="2024-05-22T13:39:24.995" v="487" actId="700"/>
          <ac:spMkLst>
            <pc:docMk/>
            <pc:sldMk cId="1153893720" sldId="2147310911"/>
            <ac:spMk id="2" creationId="{0D112981-909E-1DCA-99B5-3DA9A9AF246A}"/>
          </ac:spMkLst>
        </pc:spChg>
        <pc:spChg chg="del">
          <ac:chgData name="Nathan Clouse" userId="60190519-0423-46ec-ac65-f82d83ecfd9c" providerId="ADAL" clId="{1DA51070-60AD-414B-8AE5-A4E9C3D1632B}" dt="2024-05-22T13:39:24.995" v="487" actId="700"/>
          <ac:spMkLst>
            <pc:docMk/>
            <pc:sldMk cId="1153893720" sldId="2147310911"/>
            <ac:spMk id="3" creationId="{4C74D15D-F058-221E-1667-93577B80C1C2}"/>
          </ac:spMkLst>
        </pc:spChg>
        <pc:spChg chg="del">
          <ac:chgData name="Nathan Clouse" userId="60190519-0423-46ec-ac65-f82d83ecfd9c" providerId="ADAL" clId="{1DA51070-60AD-414B-8AE5-A4E9C3D1632B}" dt="2024-05-22T13:39:24.995" v="487" actId="700"/>
          <ac:spMkLst>
            <pc:docMk/>
            <pc:sldMk cId="1153893720" sldId="2147310911"/>
            <ac:spMk id="4" creationId="{D9A174AA-67C3-B359-53BC-7D2F9C5F6D6C}"/>
          </ac:spMkLst>
        </pc:spChg>
        <pc:spChg chg="add mod ord">
          <ac:chgData name="Nathan Clouse" userId="60190519-0423-46ec-ac65-f82d83ecfd9c" providerId="ADAL" clId="{1DA51070-60AD-414B-8AE5-A4E9C3D1632B}" dt="2024-05-22T15:09:25.810" v="648"/>
          <ac:spMkLst>
            <pc:docMk/>
            <pc:sldMk cId="1153893720" sldId="2147310911"/>
            <ac:spMk id="5" creationId="{E698D50D-F737-EFFF-82D2-6BA96CC904EF}"/>
          </ac:spMkLst>
        </pc:spChg>
        <pc:spChg chg="add mod">
          <ac:chgData name="Nathan Clouse" userId="60190519-0423-46ec-ac65-f82d83ecfd9c" providerId="ADAL" clId="{1DA51070-60AD-414B-8AE5-A4E9C3D1632B}" dt="2024-05-22T13:42:32.454" v="584" actId="403"/>
          <ac:spMkLst>
            <pc:docMk/>
            <pc:sldMk cId="1153893720" sldId="2147310911"/>
            <ac:spMk id="6" creationId="{77FFCC05-55B5-3E1C-0E73-E02F4642D728}"/>
          </ac:spMkLst>
        </pc:spChg>
        <pc:spChg chg="add mod">
          <ac:chgData name="Nathan Clouse" userId="60190519-0423-46ec-ac65-f82d83ecfd9c" providerId="ADAL" clId="{1DA51070-60AD-414B-8AE5-A4E9C3D1632B}" dt="2024-05-22T15:09:25.810" v="648"/>
          <ac:spMkLst>
            <pc:docMk/>
            <pc:sldMk cId="1153893720" sldId="2147310911"/>
            <ac:spMk id="11" creationId="{C8C9D74A-AF88-1D4C-21C0-04346B5CB09B}"/>
          </ac:spMkLst>
        </pc:spChg>
        <pc:picChg chg="add mod">
          <ac:chgData name="Nathan Clouse" userId="60190519-0423-46ec-ac65-f82d83ecfd9c" providerId="ADAL" clId="{1DA51070-60AD-414B-8AE5-A4E9C3D1632B}" dt="2024-05-22T13:44:52.996" v="598"/>
          <ac:picMkLst>
            <pc:docMk/>
            <pc:sldMk cId="1153893720" sldId="2147310911"/>
            <ac:picMk id="7" creationId="{7397F178-BE9D-349D-FB93-0A03DF988726}"/>
          </ac:picMkLst>
        </pc:picChg>
      </pc:sldChg>
      <pc:sldChg chg="modSp add mod">
        <pc:chgData name="Nathan Clouse" userId="60190519-0423-46ec-ac65-f82d83ecfd9c" providerId="ADAL" clId="{1DA51070-60AD-414B-8AE5-A4E9C3D1632B}" dt="2024-05-22T13:47:22.904" v="620" actId="12"/>
        <pc:sldMkLst>
          <pc:docMk/>
          <pc:sldMk cId="3195387651" sldId="2147310912"/>
        </pc:sldMkLst>
        <pc:spChg chg="mod">
          <ac:chgData name="Nathan Clouse" userId="60190519-0423-46ec-ac65-f82d83ecfd9c" providerId="ADAL" clId="{1DA51070-60AD-414B-8AE5-A4E9C3D1632B}" dt="2024-05-22T13:47:04.696" v="614" actId="20577"/>
          <ac:spMkLst>
            <pc:docMk/>
            <pc:sldMk cId="3195387651" sldId="2147310912"/>
            <ac:spMk id="2" creationId="{0F4B45E2-CDCD-3C71-5588-039A2B88115D}"/>
          </ac:spMkLst>
        </pc:spChg>
        <pc:spChg chg="mod">
          <ac:chgData name="Nathan Clouse" userId="60190519-0423-46ec-ac65-f82d83ecfd9c" providerId="ADAL" clId="{1DA51070-60AD-414B-8AE5-A4E9C3D1632B}" dt="2024-05-22T13:47:22.904" v="620" actId="12"/>
          <ac:spMkLst>
            <pc:docMk/>
            <pc:sldMk cId="3195387651" sldId="2147310912"/>
            <ac:spMk id="8" creationId="{8BA0F3BD-EDE5-6B7C-E9E9-FC6D024086F6}"/>
          </ac:spMkLst>
        </pc:spChg>
      </pc:sldChg>
      <pc:sldChg chg="modSp add del">
        <pc:chgData name="Nathan Clouse" userId="60190519-0423-46ec-ac65-f82d83ecfd9c" providerId="ADAL" clId="{1DA51070-60AD-414B-8AE5-A4E9C3D1632B}" dt="2024-05-22T15:41:25.110" v="828" actId="47"/>
        <pc:sldMkLst>
          <pc:docMk/>
          <pc:sldMk cId="1945981024" sldId="2147310913"/>
        </pc:sldMkLst>
        <pc:spChg chg="mod">
          <ac:chgData name="Nathan Clouse" userId="60190519-0423-46ec-ac65-f82d83ecfd9c" providerId="ADAL" clId="{1DA51070-60AD-414B-8AE5-A4E9C3D1632B}" dt="2024-05-22T15:09:25.810" v="648"/>
          <ac:spMkLst>
            <pc:docMk/>
            <pc:sldMk cId="1945981024" sldId="2147310913"/>
            <ac:spMk id="2" creationId="{19B10F82-35F1-67F2-6C24-4265C2D5F983}"/>
          </ac:spMkLst>
        </pc:spChg>
      </pc:sldChg>
      <pc:sldChg chg="add mod modShow">
        <pc:chgData name="Nathan Clouse" userId="60190519-0423-46ec-ac65-f82d83ecfd9c" providerId="ADAL" clId="{1DA51070-60AD-414B-8AE5-A4E9C3D1632B}" dt="2024-05-23T19:29:21.097" v="2441" actId="729"/>
        <pc:sldMkLst>
          <pc:docMk/>
          <pc:sldMk cId="2971485659" sldId="2147310913"/>
        </pc:sldMkLst>
      </pc:sldChg>
      <pc:sldChg chg="modSp add del">
        <pc:chgData name="Nathan Clouse" userId="60190519-0423-46ec-ac65-f82d83ecfd9c" providerId="ADAL" clId="{1DA51070-60AD-414B-8AE5-A4E9C3D1632B}" dt="2024-05-22T15:41:28.109" v="829" actId="47"/>
        <pc:sldMkLst>
          <pc:docMk/>
          <pc:sldMk cId="1362518605" sldId="2147310914"/>
        </pc:sldMkLst>
        <pc:spChg chg="mod">
          <ac:chgData name="Nathan Clouse" userId="60190519-0423-46ec-ac65-f82d83ecfd9c" providerId="ADAL" clId="{1DA51070-60AD-414B-8AE5-A4E9C3D1632B}" dt="2024-05-22T15:09:25.810" v="648"/>
          <ac:spMkLst>
            <pc:docMk/>
            <pc:sldMk cId="1362518605" sldId="2147310914"/>
            <ac:spMk id="2" creationId="{19B10F82-35F1-67F2-6C24-4265C2D5F983}"/>
          </ac:spMkLst>
        </pc:spChg>
      </pc:sldChg>
      <pc:sldChg chg="addSp modSp new mod">
        <pc:chgData name="Nathan Clouse" userId="60190519-0423-46ec-ac65-f82d83ecfd9c" providerId="ADAL" clId="{1DA51070-60AD-414B-8AE5-A4E9C3D1632B}" dt="2024-05-22T15:42:47.625" v="870" actId="27636"/>
        <pc:sldMkLst>
          <pc:docMk/>
          <pc:sldMk cId="3441360962" sldId="2147310914"/>
        </pc:sldMkLst>
        <pc:spChg chg="mod">
          <ac:chgData name="Nathan Clouse" userId="60190519-0423-46ec-ac65-f82d83ecfd9c" providerId="ADAL" clId="{1DA51070-60AD-414B-8AE5-A4E9C3D1632B}" dt="2024-05-22T15:42:45.461" v="868" actId="20577"/>
          <ac:spMkLst>
            <pc:docMk/>
            <pc:sldMk cId="3441360962" sldId="2147310914"/>
            <ac:spMk id="2" creationId="{E0C24E87-6A08-78AD-5691-9ED41832C144}"/>
          </ac:spMkLst>
        </pc:spChg>
        <pc:spChg chg="add mod">
          <ac:chgData name="Nathan Clouse" userId="60190519-0423-46ec-ac65-f82d83ecfd9c" providerId="ADAL" clId="{1DA51070-60AD-414B-8AE5-A4E9C3D1632B}" dt="2024-05-22T15:42:47.596" v="869"/>
          <ac:spMkLst>
            <pc:docMk/>
            <pc:sldMk cId="3441360962" sldId="2147310914"/>
            <ac:spMk id="3" creationId="{BAAAC5CE-9BF7-4BE5-B296-3BB82991CD5E}"/>
          </ac:spMkLst>
        </pc:spChg>
        <pc:spChg chg="add mod">
          <ac:chgData name="Nathan Clouse" userId="60190519-0423-46ec-ac65-f82d83ecfd9c" providerId="ADAL" clId="{1DA51070-60AD-414B-8AE5-A4E9C3D1632B}" dt="2024-05-22T15:42:47.625" v="870" actId="27636"/>
          <ac:spMkLst>
            <pc:docMk/>
            <pc:sldMk cId="3441360962" sldId="2147310914"/>
            <ac:spMk id="4" creationId="{D6BAA2D0-772E-46F2-BFF6-EDA13F76D1FF}"/>
          </ac:spMkLst>
        </pc:spChg>
        <pc:spChg chg="add mod">
          <ac:chgData name="Nathan Clouse" userId="60190519-0423-46ec-ac65-f82d83ecfd9c" providerId="ADAL" clId="{1DA51070-60AD-414B-8AE5-A4E9C3D1632B}" dt="2024-05-22T15:42:47.596" v="869"/>
          <ac:spMkLst>
            <pc:docMk/>
            <pc:sldMk cId="3441360962" sldId="2147310914"/>
            <ac:spMk id="5" creationId="{742865D2-4FD4-4D3E-BBCE-06647100BA5D}"/>
          </ac:spMkLst>
        </pc:spChg>
        <pc:spChg chg="add mod">
          <ac:chgData name="Nathan Clouse" userId="60190519-0423-46ec-ac65-f82d83ecfd9c" providerId="ADAL" clId="{1DA51070-60AD-414B-8AE5-A4E9C3D1632B}" dt="2024-05-22T15:42:47.596" v="869"/>
          <ac:spMkLst>
            <pc:docMk/>
            <pc:sldMk cId="3441360962" sldId="2147310914"/>
            <ac:spMk id="6" creationId="{854975B8-4663-416C-9137-F50D306A8ABD}"/>
          </ac:spMkLst>
        </pc:spChg>
      </pc:sldChg>
      <pc:sldChg chg="addSp modSp new mod modNotesTx">
        <pc:chgData name="Nathan Clouse" userId="60190519-0423-46ec-ac65-f82d83ecfd9c" providerId="ADAL" clId="{1DA51070-60AD-414B-8AE5-A4E9C3D1632B}" dt="2024-05-23T19:38:56.446" v="2482" actId="20577"/>
        <pc:sldMkLst>
          <pc:docMk/>
          <pc:sldMk cId="1533929166" sldId="2147310915"/>
        </pc:sldMkLst>
        <pc:spChg chg="mod">
          <ac:chgData name="Nathan Clouse" userId="60190519-0423-46ec-ac65-f82d83ecfd9c" providerId="ADAL" clId="{1DA51070-60AD-414B-8AE5-A4E9C3D1632B}" dt="2024-05-22T15:43:51.445" v="879" actId="20577"/>
          <ac:spMkLst>
            <pc:docMk/>
            <pc:sldMk cId="1533929166" sldId="2147310915"/>
            <ac:spMk id="2" creationId="{D0C2525A-1709-BD1D-C5E3-2385DB071F98}"/>
          </ac:spMkLst>
        </pc:spChg>
        <pc:spChg chg="add mod">
          <ac:chgData name="Nathan Clouse" userId="60190519-0423-46ec-ac65-f82d83ecfd9c" providerId="ADAL" clId="{1DA51070-60AD-414B-8AE5-A4E9C3D1632B}" dt="2024-05-22T15:44:07.237" v="881" actId="1076"/>
          <ac:spMkLst>
            <pc:docMk/>
            <pc:sldMk cId="1533929166" sldId="2147310915"/>
            <ac:spMk id="3" creationId="{29FF727F-02B6-9B11-C9E7-016D701BD0A2}"/>
          </ac:spMkLst>
        </pc:spChg>
        <pc:spChg chg="add">
          <ac:chgData name="Nathan Clouse" userId="60190519-0423-46ec-ac65-f82d83ecfd9c" providerId="ADAL" clId="{1DA51070-60AD-414B-8AE5-A4E9C3D1632B}" dt="2024-05-23T19:35:48.922" v="2442"/>
          <ac:spMkLst>
            <pc:docMk/>
            <pc:sldMk cId="1533929166" sldId="2147310915"/>
            <ac:spMk id="4" creationId="{78EB304C-0058-C6B3-5A7E-638E47E7DD20}"/>
          </ac:spMkLst>
        </pc:spChg>
        <pc:picChg chg="add mod">
          <ac:chgData name="Nathan Clouse" userId="60190519-0423-46ec-ac65-f82d83ecfd9c" providerId="ADAL" clId="{1DA51070-60AD-414B-8AE5-A4E9C3D1632B}" dt="2024-05-23T19:36:15.476" v="2447" actId="1076"/>
          <ac:picMkLst>
            <pc:docMk/>
            <pc:sldMk cId="1533929166" sldId="2147310915"/>
            <ac:picMk id="6" creationId="{1D3E5530-DD66-47AC-F1AD-641ED296CD39}"/>
          </ac:picMkLst>
        </pc:picChg>
      </pc:sldChg>
      <pc:sldChg chg="modSp add del">
        <pc:chgData name="Nathan Clouse" userId="60190519-0423-46ec-ac65-f82d83ecfd9c" providerId="ADAL" clId="{1DA51070-60AD-414B-8AE5-A4E9C3D1632B}" dt="2024-05-22T15:41:28.933" v="830" actId="47"/>
        <pc:sldMkLst>
          <pc:docMk/>
          <pc:sldMk cId="2267911213" sldId="2147310915"/>
        </pc:sldMkLst>
        <pc:spChg chg="mod">
          <ac:chgData name="Nathan Clouse" userId="60190519-0423-46ec-ac65-f82d83ecfd9c" providerId="ADAL" clId="{1DA51070-60AD-414B-8AE5-A4E9C3D1632B}" dt="2024-05-22T15:09:25.810" v="648"/>
          <ac:spMkLst>
            <pc:docMk/>
            <pc:sldMk cId="2267911213" sldId="2147310915"/>
            <ac:spMk id="2" creationId="{19B10F82-35F1-67F2-6C24-4265C2D5F983}"/>
          </ac:spMkLst>
        </pc:spChg>
      </pc:sldChg>
      <pc:sldChg chg="addSp modSp new mod">
        <pc:chgData name="Nathan Clouse" userId="60190519-0423-46ec-ac65-f82d83ecfd9c" providerId="ADAL" clId="{1DA51070-60AD-414B-8AE5-A4E9C3D1632B}" dt="2024-05-23T19:38:20.599" v="2456"/>
        <pc:sldMkLst>
          <pc:docMk/>
          <pc:sldMk cId="1567270762" sldId="2147310916"/>
        </pc:sldMkLst>
        <pc:spChg chg="mod">
          <ac:chgData name="Nathan Clouse" userId="60190519-0423-46ec-ac65-f82d83ecfd9c" providerId="ADAL" clId="{1DA51070-60AD-414B-8AE5-A4E9C3D1632B}" dt="2024-05-22T15:44:47.501" v="908" actId="20577"/>
          <ac:spMkLst>
            <pc:docMk/>
            <pc:sldMk cId="1567270762" sldId="2147310916"/>
            <ac:spMk id="2" creationId="{3069E1A0-9091-F751-BABB-3FF8F08A4878}"/>
          </ac:spMkLst>
        </pc:spChg>
        <pc:spChg chg="add mod">
          <ac:chgData name="Nathan Clouse" userId="60190519-0423-46ec-ac65-f82d83ecfd9c" providerId="ADAL" clId="{1DA51070-60AD-414B-8AE5-A4E9C3D1632B}" dt="2024-05-22T15:44:49.284" v="911"/>
          <ac:spMkLst>
            <pc:docMk/>
            <pc:sldMk cId="1567270762" sldId="2147310916"/>
            <ac:spMk id="3" creationId="{57B528EF-4044-B7A7-1DD2-9A484976C64F}"/>
          </ac:spMkLst>
        </pc:spChg>
        <pc:picChg chg="add mod">
          <ac:chgData name="Nathan Clouse" userId="60190519-0423-46ec-ac65-f82d83ecfd9c" providerId="ADAL" clId="{1DA51070-60AD-414B-8AE5-A4E9C3D1632B}" dt="2024-05-23T19:38:20.599" v="2456"/>
          <ac:picMkLst>
            <pc:docMk/>
            <pc:sldMk cId="1567270762" sldId="2147310916"/>
            <ac:picMk id="5" creationId="{28328F7B-46F4-9A86-C7C5-596945169DD4}"/>
          </ac:picMkLst>
        </pc:picChg>
      </pc:sldChg>
      <pc:sldChg chg="addSp modSp new del mod">
        <pc:chgData name="Nathan Clouse" userId="60190519-0423-46ec-ac65-f82d83ecfd9c" providerId="ADAL" clId="{1DA51070-60AD-414B-8AE5-A4E9C3D1632B}" dt="2024-05-22T17:26:01.352" v="1288" actId="47"/>
        <pc:sldMkLst>
          <pc:docMk/>
          <pc:sldMk cId="4041505701" sldId="2147310917"/>
        </pc:sldMkLst>
        <pc:spChg chg="mod">
          <ac:chgData name="Nathan Clouse" userId="60190519-0423-46ec-ac65-f82d83ecfd9c" providerId="ADAL" clId="{1DA51070-60AD-414B-8AE5-A4E9C3D1632B}" dt="2024-05-22T16:23:38.041" v="1017" actId="313"/>
          <ac:spMkLst>
            <pc:docMk/>
            <pc:sldMk cId="4041505701" sldId="2147310917"/>
            <ac:spMk id="2" creationId="{AE977BF4-C84D-3959-F958-2C12DA13755B}"/>
          </ac:spMkLst>
        </pc:spChg>
        <pc:spChg chg="add mod">
          <ac:chgData name="Nathan Clouse" userId="60190519-0423-46ec-ac65-f82d83ecfd9c" providerId="ADAL" clId="{1DA51070-60AD-414B-8AE5-A4E9C3D1632B}" dt="2024-05-22T15:45:28.986" v="967"/>
          <ac:spMkLst>
            <pc:docMk/>
            <pc:sldMk cId="4041505701" sldId="2147310917"/>
            <ac:spMk id="3" creationId="{C34992F0-BAE9-40E3-BCAA-BE8A4EEF95FE}"/>
          </ac:spMkLst>
        </pc:spChg>
        <pc:spChg chg="add mod">
          <ac:chgData name="Nathan Clouse" userId="60190519-0423-46ec-ac65-f82d83ecfd9c" providerId="ADAL" clId="{1DA51070-60AD-414B-8AE5-A4E9C3D1632B}" dt="2024-05-22T15:45:28.986" v="967"/>
          <ac:spMkLst>
            <pc:docMk/>
            <pc:sldMk cId="4041505701" sldId="2147310917"/>
            <ac:spMk id="4" creationId="{DDEE79F1-853B-4F2C-B976-683DEEEFC357}"/>
          </ac:spMkLst>
        </pc:spChg>
        <pc:spChg chg="add mod">
          <ac:chgData name="Nathan Clouse" userId="60190519-0423-46ec-ac65-f82d83ecfd9c" providerId="ADAL" clId="{1DA51070-60AD-414B-8AE5-A4E9C3D1632B}" dt="2024-05-22T15:45:28.986" v="967"/>
          <ac:spMkLst>
            <pc:docMk/>
            <pc:sldMk cId="4041505701" sldId="2147310917"/>
            <ac:spMk id="5" creationId="{AF6B3A7E-A70A-4821-9395-4B5B1E5C6DA0}"/>
          </ac:spMkLst>
        </pc:spChg>
        <pc:spChg chg="add mod">
          <ac:chgData name="Nathan Clouse" userId="60190519-0423-46ec-ac65-f82d83ecfd9c" providerId="ADAL" clId="{1DA51070-60AD-414B-8AE5-A4E9C3D1632B}" dt="2024-05-22T15:45:28.986" v="967"/>
          <ac:spMkLst>
            <pc:docMk/>
            <pc:sldMk cId="4041505701" sldId="2147310917"/>
            <ac:spMk id="6" creationId="{D9B8F6F6-0C8E-4820-BEAD-D532352C6E5A}"/>
          </ac:spMkLst>
        </pc:spChg>
      </pc:sldChg>
      <pc:sldChg chg="addSp modSp new mod modNotesTx">
        <pc:chgData name="Nathan Clouse" userId="60190519-0423-46ec-ac65-f82d83ecfd9c" providerId="ADAL" clId="{1DA51070-60AD-414B-8AE5-A4E9C3D1632B}" dt="2024-05-23T19:39:02.909" v="2499" actId="20577"/>
        <pc:sldMkLst>
          <pc:docMk/>
          <pc:sldMk cId="2353076675" sldId="2147310918"/>
        </pc:sldMkLst>
        <pc:spChg chg="mod">
          <ac:chgData name="Nathan Clouse" userId="60190519-0423-46ec-ac65-f82d83ecfd9c" providerId="ADAL" clId="{1DA51070-60AD-414B-8AE5-A4E9C3D1632B}" dt="2024-05-22T16:04:39.719" v="993" actId="20577"/>
          <ac:spMkLst>
            <pc:docMk/>
            <pc:sldMk cId="2353076675" sldId="2147310918"/>
            <ac:spMk id="2" creationId="{174AC247-24FD-762A-C767-87803E1750A0}"/>
          </ac:spMkLst>
        </pc:spChg>
        <pc:spChg chg="add mod">
          <ac:chgData name="Nathan Clouse" userId="60190519-0423-46ec-ac65-f82d83ecfd9c" providerId="ADAL" clId="{1DA51070-60AD-414B-8AE5-A4E9C3D1632B}" dt="2024-05-23T19:38:26.436" v="2457" actId="14100"/>
          <ac:spMkLst>
            <pc:docMk/>
            <pc:sldMk cId="2353076675" sldId="2147310918"/>
            <ac:spMk id="3" creationId="{8D46AED8-F58C-358F-832E-EACAE07B7EEE}"/>
          </ac:spMkLst>
        </pc:spChg>
        <pc:picChg chg="add mod">
          <ac:chgData name="Nathan Clouse" userId="60190519-0423-46ec-ac65-f82d83ecfd9c" providerId="ADAL" clId="{1DA51070-60AD-414B-8AE5-A4E9C3D1632B}" dt="2024-05-23T19:38:37.767" v="2462" actId="1076"/>
          <ac:picMkLst>
            <pc:docMk/>
            <pc:sldMk cId="2353076675" sldId="2147310918"/>
            <ac:picMk id="5" creationId="{B6B15DAE-7688-EE20-C836-6A23DFA88522}"/>
          </ac:picMkLst>
        </pc:picChg>
      </pc:sldChg>
      <pc:sldChg chg="addSp modSp new mod">
        <pc:chgData name="Nathan Clouse" userId="60190519-0423-46ec-ac65-f82d83ecfd9c" providerId="ADAL" clId="{1DA51070-60AD-414B-8AE5-A4E9C3D1632B}" dt="2024-05-22T16:05:44.669" v="1009"/>
        <pc:sldMkLst>
          <pc:docMk/>
          <pc:sldMk cId="155841784" sldId="2147310919"/>
        </pc:sldMkLst>
        <pc:spChg chg="mod">
          <ac:chgData name="Nathan Clouse" userId="60190519-0423-46ec-ac65-f82d83ecfd9c" providerId="ADAL" clId="{1DA51070-60AD-414B-8AE5-A4E9C3D1632B}" dt="2024-05-22T16:05:42.229" v="1004" actId="20577"/>
          <ac:spMkLst>
            <pc:docMk/>
            <pc:sldMk cId="155841784" sldId="2147310919"/>
            <ac:spMk id="2" creationId="{56655FC2-18F0-483B-7D0D-30F73A1EF09E}"/>
          </ac:spMkLst>
        </pc:spChg>
        <pc:spChg chg="add mod">
          <ac:chgData name="Nathan Clouse" userId="60190519-0423-46ec-ac65-f82d83ecfd9c" providerId="ADAL" clId="{1DA51070-60AD-414B-8AE5-A4E9C3D1632B}" dt="2024-05-22T16:05:44.669" v="1008"/>
          <ac:spMkLst>
            <pc:docMk/>
            <pc:sldMk cId="155841784" sldId="2147310919"/>
            <ac:spMk id="3" creationId="{03363CC2-2BB6-B55B-50AD-B12A7C03C0EE}"/>
          </ac:spMkLst>
        </pc:spChg>
        <pc:picChg chg="add mod">
          <ac:chgData name="Nathan Clouse" userId="60190519-0423-46ec-ac65-f82d83ecfd9c" providerId="ADAL" clId="{1DA51070-60AD-414B-8AE5-A4E9C3D1632B}" dt="2024-05-22T16:05:44.669" v="1009"/>
          <ac:picMkLst>
            <pc:docMk/>
            <pc:sldMk cId="155841784" sldId="2147310919"/>
            <ac:picMk id="4" creationId="{791E7103-A149-0C1A-E0F3-4A1390AAA61B}"/>
          </ac:picMkLst>
        </pc:picChg>
      </pc:sldChg>
      <pc:sldChg chg="addSp modSp new mod">
        <pc:chgData name="Nathan Clouse" userId="60190519-0423-46ec-ac65-f82d83ecfd9c" providerId="ADAL" clId="{1DA51070-60AD-414B-8AE5-A4E9C3D1632B}" dt="2024-05-22T16:24:56.141" v="1066" actId="20577"/>
        <pc:sldMkLst>
          <pc:docMk/>
          <pc:sldMk cId="1960261018" sldId="2147310920"/>
        </pc:sldMkLst>
        <pc:spChg chg="mod">
          <ac:chgData name="Nathan Clouse" userId="60190519-0423-46ec-ac65-f82d83ecfd9c" providerId="ADAL" clId="{1DA51070-60AD-414B-8AE5-A4E9C3D1632B}" dt="2024-05-22T16:24:12.372" v="1025" actId="20577"/>
          <ac:spMkLst>
            <pc:docMk/>
            <pc:sldMk cId="1960261018" sldId="2147310920"/>
            <ac:spMk id="2" creationId="{2B78B069-3D68-84D5-05DD-E51C92021F81}"/>
          </ac:spMkLst>
        </pc:spChg>
        <pc:spChg chg="add mod">
          <ac:chgData name="Nathan Clouse" userId="60190519-0423-46ec-ac65-f82d83ecfd9c" providerId="ADAL" clId="{1DA51070-60AD-414B-8AE5-A4E9C3D1632B}" dt="2024-05-22T16:24:15.567" v="1027"/>
          <ac:spMkLst>
            <pc:docMk/>
            <pc:sldMk cId="1960261018" sldId="2147310920"/>
            <ac:spMk id="3" creationId="{F3379BBD-C209-4912-8D25-240006D79818}"/>
          </ac:spMkLst>
        </pc:spChg>
        <pc:spChg chg="add mod">
          <ac:chgData name="Nathan Clouse" userId="60190519-0423-46ec-ac65-f82d83ecfd9c" providerId="ADAL" clId="{1DA51070-60AD-414B-8AE5-A4E9C3D1632B}" dt="2024-05-22T16:24:15.567" v="1027"/>
          <ac:spMkLst>
            <pc:docMk/>
            <pc:sldMk cId="1960261018" sldId="2147310920"/>
            <ac:spMk id="4" creationId="{90F7E5E9-47FB-4DAB-8F70-4C1F19A6817F}"/>
          </ac:spMkLst>
        </pc:spChg>
        <pc:spChg chg="add mod">
          <ac:chgData name="Nathan Clouse" userId="60190519-0423-46ec-ac65-f82d83ecfd9c" providerId="ADAL" clId="{1DA51070-60AD-414B-8AE5-A4E9C3D1632B}" dt="2024-05-22T16:24:20.203" v="1028"/>
          <ac:spMkLst>
            <pc:docMk/>
            <pc:sldMk cId="1960261018" sldId="2147310920"/>
            <ac:spMk id="5" creationId="{F3379BBD-C209-4912-8D25-240006D79818}"/>
          </ac:spMkLst>
        </pc:spChg>
        <pc:spChg chg="add mod">
          <ac:chgData name="Nathan Clouse" userId="60190519-0423-46ec-ac65-f82d83ecfd9c" providerId="ADAL" clId="{1DA51070-60AD-414B-8AE5-A4E9C3D1632B}" dt="2024-05-22T16:24:56.141" v="1066" actId="20577"/>
          <ac:spMkLst>
            <pc:docMk/>
            <pc:sldMk cId="1960261018" sldId="2147310920"/>
            <ac:spMk id="6" creationId="{6983B4B6-C0EF-4163-B696-DA5633C313CE}"/>
          </ac:spMkLst>
        </pc:spChg>
        <pc:spChg chg="add mod">
          <ac:chgData name="Nathan Clouse" userId="60190519-0423-46ec-ac65-f82d83ecfd9c" providerId="ADAL" clId="{1DA51070-60AD-414B-8AE5-A4E9C3D1632B}" dt="2024-05-22T16:24:20.203" v="1028"/>
          <ac:spMkLst>
            <pc:docMk/>
            <pc:sldMk cId="1960261018" sldId="2147310920"/>
            <ac:spMk id="7" creationId="{90F7E5E9-47FB-4DAB-8F70-4C1F19A6817F}"/>
          </ac:spMkLst>
        </pc:spChg>
        <pc:spChg chg="add mod">
          <ac:chgData name="Nathan Clouse" userId="60190519-0423-46ec-ac65-f82d83ecfd9c" providerId="ADAL" clId="{1DA51070-60AD-414B-8AE5-A4E9C3D1632B}" dt="2024-05-22T16:24:20.203" v="1028"/>
          <ac:spMkLst>
            <pc:docMk/>
            <pc:sldMk cId="1960261018" sldId="2147310920"/>
            <ac:spMk id="8" creationId="{77CBCBF4-771D-483D-AF52-55B8FB980CEE}"/>
          </ac:spMkLst>
        </pc:spChg>
      </pc:sldChg>
      <pc:sldChg chg="addSp modSp new mod">
        <pc:chgData name="Nathan Clouse" userId="60190519-0423-46ec-ac65-f82d83ecfd9c" providerId="ADAL" clId="{1DA51070-60AD-414B-8AE5-A4E9C3D1632B}" dt="2024-05-22T16:33:30.557" v="1257" actId="27636"/>
        <pc:sldMkLst>
          <pc:docMk/>
          <pc:sldMk cId="3593711652" sldId="2147310921"/>
        </pc:sldMkLst>
        <pc:spChg chg="mod">
          <ac:chgData name="Nathan Clouse" userId="60190519-0423-46ec-ac65-f82d83ecfd9c" providerId="ADAL" clId="{1DA51070-60AD-414B-8AE5-A4E9C3D1632B}" dt="2024-05-22T16:33:29.211" v="1255" actId="20577"/>
          <ac:spMkLst>
            <pc:docMk/>
            <pc:sldMk cId="3593711652" sldId="2147310921"/>
            <ac:spMk id="2" creationId="{2F694521-350F-4C29-7FE6-947369F23A12}"/>
          </ac:spMkLst>
        </pc:spChg>
        <pc:spChg chg="add mod">
          <ac:chgData name="Nathan Clouse" userId="60190519-0423-46ec-ac65-f82d83ecfd9c" providerId="ADAL" clId="{1DA51070-60AD-414B-8AE5-A4E9C3D1632B}" dt="2024-05-22T16:33:30.515" v="1256"/>
          <ac:spMkLst>
            <pc:docMk/>
            <pc:sldMk cId="3593711652" sldId="2147310921"/>
            <ac:spMk id="3" creationId="{4B40E65F-263D-49D4-A48A-C181E2EF905A}"/>
          </ac:spMkLst>
        </pc:spChg>
        <pc:spChg chg="add mod">
          <ac:chgData name="Nathan Clouse" userId="60190519-0423-46ec-ac65-f82d83ecfd9c" providerId="ADAL" clId="{1DA51070-60AD-414B-8AE5-A4E9C3D1632B}" dt="2024-05-22T16:33:30.557" v="1257" actId="27636"/>
          <ac:spMkLst>
            <pc:docMk/>
            <pc:sldMk cId="3593711652" sldId="2147310921"/>
            <ac:spMk id="4" creationId="{683BAD6D-031E-40A2-BCE4-0E6ED08D20DB}"/>
          </ac:spMkLst>
        </pc:spChg>
        <pc:spChg chg="add mod">
          <ac:chgData name="Nathan Clouse" userId="60190519-0423-46ec-ac65-f82d83ecfd9c" providerId="ADAL" clId="{1DA51070-60AD-414B-8AE5-A4E9C3D1632B}" dt="2024-05-22T16:33:30.515" v="1256"/>
          <ac:spMkLst>
            <pc:docMk/>
            <pc:sldMk cId="3593711652" sldId="2147310921"/>
            <ac:spMk id="5" creationId="{C27C4808-82CA-46FA-82CB-5DF634E99993}"/>
          </ac:spMkLst>
        </pc:spChg>
        <pc:spChg chg="add mod">
          <ac:chgData name="Nathan Clouse" userId="60190519-0423-46ec-ac65-f82d83ecfd9c" providerId="ADAL" clId="{1DA51070-60AD-414B-8AE5-A4E9C3D1632B}" dt="2024-05-22T16:33:30.515" v="1256"/>
          <ac:spMkLst>
            <pc:docMk/>
            <pc:sldMk cId="3593711652" sldId="2147310921"/>
            <ac:spMk id="6" creationId="{F136D249-EEA4-4023-9842-1C8718D03356}"/>
          </ac:spMkLst>
        </pc:spChg>
      </pc:sldChg>
      <pc:sldChg chg="addSp modSp new">
        <pc:chgData name="Nathan Clouse" userId="60190519-0423-46ec-ac65-f82d83ecfd9c" providerId="ADAL" clId="{1DA51070-60AD-414B-8AE5-A4E9C3D1632B}" dt="2024-05-22T16:34:37.088" v="1261"/>
        <pc:sldMkLst>
          <pc:docMk/>
          <pc:sldMk cId="2295242379" sldId="2147310922"/>
        </pc:sldMkLst>
        <pc:picChg chg="add mod">
          <ac:chgData name="Nathan Clouse" userId="60190519-0423-46ec-ac65-f82d83ecfd9c" providerId="ADAL" clId="{1DA51070-60AD-414B-8AE5-A4E9C3D1632B}" dt="2024-05-22T16:34:37.088" v="1261"/>
          <ac:picMkLst>
            <pc:docMk/>
            <pc:sldMk cId="2295242379" sldId="2147310922"/>
            <ac:picMk id="3" creationId="{9B6CCC38-96F7-2B13-E4E5-7FC927145800}"/>
          </ac:picMkLst>
        </pc:picChg>
      </pc:sldChg>
      <pc:sldChg chg="add">
        <pc:chgData name="Nathan Clouse" userId="60190519-0423-46ec-ac65-f82d83ecfd9c" providerId="ADAL" clId="{1DA51070-60AD-414B-8AE5-A4E9C3D1632B}" dt="2024-05-22T16:42:35.924" v="1266"/>
        <pc:sldMkLst>
          <pc:docMk/>
          <pc:sldMk cId="196438352" sldId="2147310923"/>
        </pc:sldMkLst>
      </pc:sldChg>
      <pc:sldChg chg="add">
        <pc:chgData name="Nathan Clouse" userId="60190519-0423-46ec-ac65-f82d83ecfd9c" providerId="ADAL" clId="{1DA51070-60AD-414B-8AE5-A4E9C3D1632B}" dt="2024-05-22T16:54:03.205" v="1274"/>
        <pc:sldMkLst>
          <pc:docMk/>
          <pc:sldMk cId="1334161674" sldId="2147310924"/>
        </pc:sldMkLst>
      </pc:sldChg>
      <pc:sldChg chg="add">
        <pc:chgData name="Nathan Clouse" userId="60190519-0423-46ec-ac65-f82d83ecfd9c" providerId="ADAL" clId="{1DA51070-60AD-414B-8AE5-A4E9C3D1632B}" dt="2024-05-22T17:25:52.011" v="1287"/>
        <pc:sldMkLst>
          <pc:docMk/>
          <pc:sldMk cId="1336339165" sldId="2147310925"/>
        </pc:sldMkLst>
      </pc:sldChg>
      <pc:sldChg chg="addSp modSp add mod modTransition">
        <pc:chgData name="Nathan Clouse" userId="60190519-0423-46ec-ac65-f82d83ecfd9c" providerId="ADAL" clId="{1DA51070-60AD-414B-8AE5-A4E9C3D1632B}" dt="2024-05-22T19:21:52.050" v="1313"/>
        <pc:sldMkLst>
          <pc:docMk/>
          <pc:sldMk cId="2231582480" sldId="2147310926"/>
        </pc:sldMkLst>
        <pc:spChg chg="add mod">
          <ac:chgData name="Nathan Clouse" userId="60190519-0423-46ec-ac65-f82d83ecfd9c" providerId="ADAL" clId="{1DA51070-60AD-414B-8AE5-A4E9C3D1632B}" dt="2024-05-22T19:21:25.894" v="1303" actId="692"/>
          <ac:spMkLst>
            <pc:docMk/>
            <pc:sldMk cId="2231582480" sldId="2147310926"/>
            <ac:spMk id="4" creationId="{6C185F79-47A7-214B-3084-C9FCFE0E443D}"/>
          </ac:spMkLst>
        </pc:spChg>
        <pc:spChg chg="add mod">
          <ac:chgData name="Nathan Clouse" userId="60190519-0423-46ec-ac65-f82d83ecfd9c" providerId="ADAL" clId="{1DA51070-60AD-414B-8AE5-A4E9C3D1632B}" dt="2024-05-22T19:21:39.854" v="1310" actId="14100"/>
          <ac:spMkLst>
            <pc:docMk/>
            <pc:sldMk cId="2231582480" sldId="2147310926"/>
            <ac:spMk id="5" creationId="{0F5861AF-86A7-619D-2217-78F436ADBF41}"/>
          </ac:spMkLst>
        </pc:spChg>
        <pc:spChg chg="add mod">
          <ac:chgData name="Nathan Clouse" userId="60190519-0423-46ec-ac65-f82d83ecfd9c" providerId="ADAL" clId="{1DA51070-60AD-414B-8AE5-A4E9C3D1632B}" dt="2024-05-22T19:21:47.863" v="1312" actId="1076"/>
          <ac:spMkLst>
            <pc:docMk/>
            <pc:sldMk cId="2231582480" sldId="2147310926"/>
            <ac:spMk id="6" creationId="{DB2ABB37-5230-0774-60AC-75F4DC2047A1}"/>
          </ac:spMkLst>
        </pc:spChg>
        <pc:picChg chg="mod">
          <ac:chgData name="Nathan Clouse" userId="60190519-0423-46ec-ac65-f82d83ecfd9c" providerId="ADAL" clId="{1DA51070-60AD-414B-8AE5-A4E9C3D1632B}" dt="2024-05-22T19:20:44.318" v="1300" actId="1035"/>
          <ac:picMkLst>
            <pc:docMk/>
            <pc:sldMk cId="2231582480" sldId="2147310926"/>
            <ac:picMk id="12290" creationId="{5807C0E9-0179-B3A1-081D-362064F586C5}"/>
          </ac:picMkLst>
        </pc:picChg>
      </pc:sldChg>
      <pc:sldChg chg="addSp modSp add mod">
        <pc:chgData name="Nathan Clouse" userId="60190519-0423-46ec-ac65-f82d83ecfd9c" providerId="ADAL" clId="{1DA51070-60AD-414B-8AE5-A4E9C3D1632B}" dt="2024-05-23T12:51:06.066" v="1367" actId="14100"/>
        <pc:sldMkLst>
          <pc:docMk/>
          <pc:sldMk cId="2798449399" sldId="2147310927"/>
        </pc:sldMkLst>
        <pc:spChg chg="mod">
          <ac:chgData name="Nathan Clouse" userId="60190519-0423-46ec-ac65-f82d83ecfd9c" providerId="ADAL" clId="{1DA51070-60AD-414B-8AE5-A4E9C3D1632B}" dt="2024-05-22T19:47:36.966" v="1363" actId="20577"/>
          <ac:spMkLst>
            <pc:docMk/>
            <pc:sldMk cId="2798449399" sldId="2147310927"/>
            <ac:spMk id="2" creationId="{DDF107B4-590E-F042-39D8-1413FCCE3761}"/>
          </ac:spMkLst>
        </pc:spChg>
        <pc:picChg chg="add mod">
          <ac:chgData name="Nathan Clouse" userId="60190519-0423-46ec-ac65-f82d83ecfd9c" providerId="ADAL" clId="{1DA51070-60AD-414B-8AE5-A4E9C3D1632B}" dt="2024-05-23T12:51:06.066" v="1367" actId="14100"/>
          <ac:picMkLst>
            <pc:docMk/>
            <pc:sldMk cId="2798449399" sldId="2147310927"/>
            <ac:picMk id="5" creationId="{58792B1D-E6DC-F7B2-5BA7-4BEEB6AFFE2E}"/>
          </ac:picMkLst>
        </pc:picChg>
      </pc:sldChg>
      <pc:sldChg chg="addSp modSp add mod ord">
        <pc:chgData name="Nathan Clouse" userId="60190519-0423-46ec-ac65-f82d83ecfd9c" providerId="ADAL" clId="{1DA51070-60AD-414B-8AE5-A4E9C3D1632B}" dt="2024-05-22T19:42:33.892" v="1320"/>
        <pc:sldMkLst>
          <pc:docMk/>
          <pc:sldMk cId="241979180" sldId="2147310928"/>
        </pc:sldMkLst>
        <pc:picChg chg="add mod">
          <ac:chgData name="Nathan Clouse" userId="60190519-0423-46ec-ac65-f82d83ecfd9c" providerId="ADAL" clId="{1DA51070-60AD-414B-8AE5-A4E9C3D1632B}" dt="2024-05-22T19:42:24.942" v="1318" actId="1076"/>
          <ac:picMkLst>
            <pc:docMk/>
            <pc:sldMk cId="241979180" sldId="2147310928"/>
            <ac:picMk id="4" creationId="{2F70A80B-3E64-9518-F6A9-BBE2212721CA}"/>
          </ac:picMkLst>
        </pc:picChg>
      </pc:sldChg>
      <pc:sldChg chg="addSp delSp modSp add mod">
        <pc:chgData name="Nathan Clouse" userId="60190519-0423-46ec-ac65-f82d83ecfd9c" providerId="ADAL" clId="{1DA51070-60AD-414B-8AE5-A4E9C3D1632B}" dt="2024-05-23T13:04:05.420" v="1541" actId="1076"/>
        <pc:sldMkLst>
          <pc:docMk/>
          <pc:sldMk cId="3534815150" sldId="2147310929"/>
        </pc:sldMkLst>
        <pc:spChg chg="del">
          <ac:chgData name="Nathan Clouse" userId="60190519-0423-46ec-ac65-f82d83ecfd9c" providerId="ADAL" clId="{1DA51070-60AD-414B-8AE5-A4E9C3D1632B}" dt="2024-05-23T13:03:30.571" v="1532" actId="478"/>
          <ac:spMkLst>
            <pc:docMk/>
            <pc:sldMk cId="3534815150" sldId="2147310929"/>
            <ac:spMk id="4" creationId="{8DA04166-5584-288A-F493-9F3311049313}"/>
          </ac:spMkLst>
        </pc:spChg>
        <pc:picChg chg="add mod">
          <ac:chgData name="Nathan Clouse" userId="60190519-0423-46ec-ac65-f82d83ecfd9c" providerId="ADAL" clId="{1DA51070-60AD-414B-8AE5-A4E9C3D1632B}" dt="2024-05-23T13:04:05.420" v="1541" actId="1076"/>
          <ac:picMkLst>
            <pc:docMk/>
            <pc:sldMk cId="3534815150" sldId="2147310929"/>
            <ac:picMk id="5" creationId="{B16E3EEB-9743-4176-B06A-CFE11E5F09B2}"/>
          </ac:picMkLst>
        </pc:picChg>
      </pc:sldChg>
      <pc:sldChg chg="addSp delSp modSp add mod modTransition modClrScheme chgLayout">
        <pc:chgData name="Nathan Clouse" userId="60190519-0423-46ec-ac65-f82d83ecfd9c" providerId="ADAL" clId="{1DA51070-60AD-414B-8AE5-A4E9C3D1632B}" dt="2024-05-23T13:04:33.760" v="1546"/>
        <pc:sldMkLst>
          <pc:docMk/>
          <pc:sldMk cId="3984442825" sldId="2147310930"/>
        </pc:sldMkLst>
        <pc:spChg chg="mod ord">
          <ac:chgData name="Nathan Clouse" userId="60190519-0423-46ec-ac65-f82d83ecfd9c" providerId="ADAL" clId="{1DA51070-60AD-414B-8AE5-A4E9C3D1632B}" dt="2024-05-23T13:04:29.275" v="1545" actId="20577"/>
          <ac:spMkLst>
            <pc:docMk/>
            <pc:sldMk cId="3984442825" sldId="2147310930"/>
            <ac:spMk id="2" creationId="{A5BAF7D3-B95F-1700-1AFD-A3B8E67D68E3}"/>
          </ac:spMkLst>
        </pc:spChg>
        <pc:spChg chg="add mod ord">
          <ac:chgData name="Nathan Clouse" userId="60190519-0423-46ec-ac65-f82d83ecfd9c" providerId="ADAL" clId="{1DA51070-60AD-414B-8AE5-A4E9C3D1632B}" dt="2024-05-23T13:04:20.464" v="1543" actId="700"/>
          <ac:spMkLst>
            <pc:docMk/>
            <pc:sldMk cId="3984442825" sldId="2147310930"/>
            <ac:spMk id="4" creationId="{C1256EC7-6415-259F-01CA-D129B73B7F66}"/>
          </ac:spMkLst>
        </pc:spChg>
        <pc:picChg chg="del">
          <ac:chgData name="Nathan Clouse" userId="60190519-0423-46ec-ac65-f82d83ecfd9c" providerId="ADAL" clId="{1DA51070-60AD-414B-8AE5-A4E9C3D1632B}" dt="2024-05-23T13:04:24.627" v="1544" actId="478"/>
          <ac:picMkLst>
            <pc:docMk/>
            <pc:sldMk cId="3984442825" sldId="2147310930"/>
            <ac:picMk id="3" creationId="{BA6051DF-260C-7600-D54F-DA4066E150C3}"/>
          </ac:picMkLst>
        </pc:picChg>
        <pc:picChg chg="mod">
          <ac:chgData name="Nathan Clouse" userId="60190519-0423-46ec-ac65-f82d83ecfd9c" providerId="ADAL" clId="{1DA51070-60AD-414B-8AE5-A4E9C3D1632B}" dt="2024-05-23T13:03:59.907" v="1540" actId="1076"/>
          <ac:picMkLst>
            <pc:docMk/>
            <pc:sldMk cId="3984442825" sldId="2147310930"/>
            <ac:picMk id="5" creationId="{B16E3EEB-9743-4176-B06A-CFE11E5F09B2}"/>
          </ac:picMkLst>
        </pc:picChg>
      </pc:sldChg>
      <pc:sldChg chg="addSp modSp add">
        <pc:chgData name="Nathan Clouse" userId="60190519-0423-46ec-ac65-f82d83ecfd9c" providerId="ADAL" clId="{1DA51070-60AD-414B-8AE5-A4E9C3D1632B}" dt="2024-05-23T13:17:15.462" v="1557" actId="1076"/>
        <pc:sldMkLst>
          <pc:docMk/>
          <pc:sldMk cId="1602378067" sldId="2147310931"/>
        </pc:sldMkLst>
        <pc:picChg chg="add mod">
          <ac:chgData name="Nathan Clouse" userId="60190519-0423-46ec-ac65-f82d83ecfd9c" providerId="ADAL" clId="{1DA51070-60AD-414B-8AE5-A4E9C3D1632B}" dt="2024-05-23T13:17:15.462" v="1557" actId="1076"/>
          <ac:picMkLst>
            <pc:docMk/>
            <pc:sldMk cId="1602378067" sldId="2147310931"/>
            <ac:picMk id="14338" creationId="{CBBB0F9E-6E03-A3AA-1649-412AAEBAE068}"/>
          </ac:picMkLst>
        </pc:picChg>
      </pc:sldChg>
      <pc:sldChg chg="addSp delSp add mod modNotesTx">
        <pc:chgData name="Nathan Clouse" userId="60190519-0423-46ec-ac65-f82d83ecfd9c" providerId="ADAL" clId="{1DA51070-60AD-414B-8AE5-A4E9C3D1632B}" dt="2024-05-23T13:41:04.729" v="1762"/>
        <pc:sldMkLst>
          <pc:docMk/>
          <pc:sldMk cId="1675488133" sldId="2147310932"/>
        </pc:sldMkLst>
        <pc:spChg chg="del">
          <ac:chgData name="Nathan Clouse" userId="60190519-0423-46ec-ac65-f82d83ecfd9c" providerId="ADAL" clId="{1DA51070-60AD-414B-8AE5-A4E9C3D1632B}" dt="2024-05-23T13:35:04.474" v="1759" actId="478"/>
          <ac:spMkLst>
            <pc:docMk/>
            <pc:sldMk cId="1675488133" sldId="2147310932"/>
            <ac:spMk id="4" creationId="{9CB0021D-B8BC-EDB3-9429-2017A5646BE1}"/>
          </ac:spMkLst>
        </pc:spChg>
        <pc:picChg chg="add">
          <ac:chgData name="Nathan Clouse" userId="60190519-0423-46ec-ac65-f82d83ecfd9c" providerId="ADAL" clId="{1DA51070-60AD-414B-8AE5-A4E9C3D1632B}" dt="2024-05-23T13:41:04.729" v="1762"/>
          <ac:picMkLst>
            <pc:docMk/>
            <pc:sldMk cId="1675488133" sldId="2147310932"/>
            <ac:picMk id="15362" creationId="{8F24BADD-AA6C-D516-A1DA-2D0840FDB4D3}"/>
          </ac:picMkLst>
        </pc:picChg>
      </pc:sldChg>
      <pc:sldChg chg="add del">
        <pc:chgData name="Nathan Clouse" userId="60190519-0423-46ec-ac65-f82d83ecfd9c" providerId="ADAL" clId="{1DA51070-60AD-414B-8AE5-A4E9C3D1632B}" dt="2024-05-23T13:09:11.927" v="1549"/>
        <pc:sldMkLst>
          <pc:docMk/>
          <pc:sldMk cId="4198073853" sldId="2147310932"/>
        </pc:sldMkLst>
      </pc:sldChg>
      <pc:sldChg chg="addSp delSp modSp add">
        <pc:chgData name="Nathan Clouse" userId="60190519-0423-46ec-ac65-f82d83ecfd9c" providerId="ADAL" clId="{1DA51070-60AD-414B-8AE5-A4E9C3D1632B}" dt="2024-05-23T13:47:20.286" v="1767" actId="1076"/>
        <pc:sldMkLst>
          <pc:docMk/>
          <pc:sldMk cId="2957000205" sldId="2147310933"/>
        </pc:sldMkLst>
        <pc:picChg chg="del">
          <ac:chgData name="Nathan Clouse" userId="60190519-0423-46ec-ac65-f82d83ecfd9c" providerId="ADAL" clId="{1DA51070-60AD-414B-8AE5-A4E9C3D1632B}" dt="2024-05-23T13:47:11.304" v="1764" actId="478"/>
          <ac:picMkLst>
            <pc:docMk/>
            <pc:sldMk cId="2957000205" sldId="2147310933"/>
            <ac:picMk id="15362" creationId="{8F24BADD-AA6C-D516-A1DA-2D0840FDB4D3}"/>
          </ac:picMkLst>
        </pc:picChg>
        <pc:picChg chg="add mod">
          <ac:chgData name="Nathan Clouse" userId="60190519-0423-46ec-ac65-f82d83ecfd9c" providerId="ADAL" clId="{1DA51070-60AD-414B-8AE5-A4E9C3D1632B}" dt="2024-05-23T13:47:20.286" v="1767" actId="1076"/>
          <ac:picMkLst>
            <pc:docMk/>
            <pc:sldMk cId="2957000205" sldId="2147310933"/>
            <ac:picMk id="16386" creationId="{05698385-6D98-D17B-E247-39F10AF4BAEF}"/>
          </ac:picMkLst>
        </pc:picChg>
      </pc:sldChg>
      <pc:sldChg chg="addSp delSp modSp add mod modTransition modClrScheme chgLayout">
        <pc:chgData name="Nathan Clouse" userId="60190519-0423-46ec-ac65-f82d83ecfd9c" providerId="ADAL" clId="{1DA51070-60AD-414B-8AE5-A4E9C3D1632B}" dt="2024-05-23T13:47:42.083" v="1775"/>
        <pc:sldMkLst>
          <pc:docMk/>
          <pc:sldMk cId="1013810008" sldId="2147310934"/>
        </pc:sldMkLst>
        <pc:spChg chg="mod ord">
          <ac:chgData name="Nathan Clouse" userId="60190519-0423-46ec-ac65-f82d83ecfd9c" providerId="ADAL" clId="{1DA51070-60AD-414B-8AE5-A4E9C3D1632B}" dt="2024-05-23T13:47:28.106" v="1770" actId="6549"/>
          <ac:spMkLst>
            <pc:docMk/>
            <pc:sldMk cId="1013810008" sldId="2147310934"/>
            <ac:spMk id="2" creationId="{0505B18D-CD0C-0F65-6692-A94BDB960BF6}"/>
          </ac:spMkLst>
        </pc:spChg>
        <pc:spChg chg="add mod ord">
          <ac:chgData name="Nathan Clouse" userId="60190519-0423-46ec-ac65-f82d83ecfd9c" providerId="ADAL" clId="{1DA51070-60AD-414B-8AE5-A4E9C3D1632B}" dt="2024-05-23T13:47:26.050" v="1769" actId="700"/>
          <ac:spMkLst>
            <pc:docMk/>
            <pc:sldMk cId="1013810008" sldId="2147310934"/>
            <ac:spMk id="4" creationId="{9C9B0E4E-0E3B-7A86-FB55-F435059454BB}"/>
          </ac:spMkLst>
        </pc:spChg>
        <pc:picChg chg="del">
          <ac:chgData name="Nathan Clouse" userId="60190519-0423-46ec-ac65-f82d83ecfd9c" providerId="ADAL" clId="{1DA51070-60AD-414B-8AE5-A4E9C3D1632B}" dt="2024-05-23T13:47:29.769" v="1771" actId="478"/>
          <ac:picMkLst>
            <pc:docMk/>
            <pc:sldMk cId="1013810008" sldId="2147310934"/>
            <ac:picMk id="3" creationId="{D729A91E-0525-B225-36B6-0ED6A2BE932C}"/>
          </ac:picMkLst>
        </pc:picChg>
        <pc:picChg chg="mod">
          <ac:chgData name="Nathan Clouse" userId="60190519-0423-46ec-ac65-f82d83ecfd9c" providerId="ADAL" clId="{1DA51070-60AD-414B-8AE5-A4E9C3D1632B}" dt="2024-05-23T13:47:38.611" v="1774" actId="1076"/>
          <ac:picMkLst>
            <pc:docMk/>
            <pc:sldMk cId="1013810008" sldId="2147310934"/>
            <ac:picMk id="16386" creationId="{05698385-6D98-D17B-E247-39F10AF4BAEF}"/>
          </ac:picMkLst>
        </pc:picChg>
      </pc:sldChg>
      <pc:sldChg chg="addSp delSp modSp add del modTransition">
        <pc:chgData name="Nathan Clouse" userId="60190519-0423-46ec-ac65-f82d83ecfd9c" providerId="ADAL" clId="{1DA51070-60AD-414B-8AE5-A4E9C3D1632B}" dt="2024-05-23T13:48:24.407" v="1784" actId="47"/>
        <pc:sldMkLst>
          <pc:docMk/>
          <pc:sldMk cId="3398234384" sldId="2147310935"/>
        </pc:sldMkLst>
        <pc:picChg chg="del">
          <ac:chgData name="Nathan Clouse" userId="60190519-0423-46ec-ac65-f82d83ecfd9c" providerId="ADAL" clId="{1DA51070-60AD-414B-8AE5-A4E9C3D1632B}" dt="2024-05-23T13:48:04.136" v="1777" actId="478"/>
          <ac:picMkLst>
            <pc:docMk/>
            <pc:sldMk cId="3398234384" sldId="2147310935"/>
            <ac:picMk id="16386" creationId="{05698385-6D98-D17B-E247-39F10AF4BAEF}"/>
          </ac:picMkLst>
        </pc:picChg>
        <pc:picChg chg="add mod">
          <ac:chgData name="Nathan Clouse" userId="60190519-0423-46ec-ac65-f82d83ecfd9c" providerId="ADAL" clId="{1DA51070-60AD-414B-8AE5-A4E9C3D1632B}" dt="2024-05-23T13:48:17.994" v="1782" actId="14100"/>
          <ac:picMkLst>
            <pc:docMk/>
            <pc:sldMk cId="3398234384" sldId="2147310935"/>
            <ac:picMk id="17410" creationId="{3B125EDF-0171-ACEE-2591-0848C6AB5876}"/>
          </ac:picMkLst>
        </pc:picChg>
      </pc:sldChg>
      <pc:sldChg chg="add del modTransition">
        <pc:chgData name="Nathan Clouse" userId="60190519-0423-46ec-ac65-f82d83ecfd9c" providerId="ADAL" clId="{1DA51070-60AD-414B-8AE5-A4E9C3D1632B}" dt="2024-05-23T13:48:36.710" v="1788" actId="47"/>
        <pc:sldMkLst>
          <pc:docMk/>
          <pc:sldMk cId="2873480861" sldId="2147310936"/>
        </pc:sldMkLst>
      </pc:sldChg>
      <pc:sldChg chg="addSp delSp modSp add ord">
        <pc:chgData name="Nathan Clouse" userId="60190519-0423-46ec-ac65-f82d83ecfd9c" providerId="ADAL" clId="{1DA51070-60AD-414B-8AE5-A4E9C3D1632B}" dt="2024-05-23T13:48:49.366" v="1793" actId="1076"/>
        <pc:sldMkLst>
          <pc:docMk/>
          <pc:sldMk cId="2281826224" sldId="2147310937"/>
        </pc:sldMkLst>
        <pc:picChg chg="del">
          <ac:chgData name="Nathan Clouse" userId="60190519-0423-46ec-ac65-f82d83ecfd9c" providerId="ADAL" clId="{1DA51070-60AD-414B-8AE5-A4E9C3D1632B}" dt="2024-05-23T13:48:39.305" v="1789" actId="478"/>
          <ac:picMkLst>
            <pc:docMk/>
            <pc:sldMk cId="2281826224" sldId="2147310937"/>
            <ac:picMk id="16386" creationId="{05698385-6D98-D17B-E247-39F10AF4BAEF}"/>
          </ac:picMkLst>
        </pc:picChg>
        <pc:picChg chg="add mod">
          <ac:chgData name="Nathan Clouse" userId="60190519-0423-46ec-ac65-f82d83ecfd9c" providerId="ADAL" clId="{1DA51070-60AD-414B-8AE5-A4E9C3D1632B}" dt="2024-05-23T13:48:49.366" v="1793" actId="1076"/>
          <ac:picMkLst>
            <pc:docMk/>
            <pc:sldMk cId="2281826224" sldId="2147310937"/>
            <ac:picMk id="19458" creationId="{5BEE61C0-4DDE-43FF-BCD5-22049EB08C60}"/>
          </ac:picMkLst>
        </pc:picChg>
      </pc:sldChg>
      <pc:sldChg chg="addSp modSp add mod ord">
        <pc:chgData name="Nathan Clouse" userId="60190519-0423-46ec-ac65-f82d83ecfd9c" providerId="ADAL" clId="{1DA51070-60AD-414B-8AE5-A4E9C3D1632B}" dt="2024-05-23T19:42:26.655" v="2509" actId="14100"/>
        <pc:sldMkLst>
          <pc:docMk/>
          <pc:sldMk cId="2439487492" sldId="2147310938"/>
        </pc:sldMkLst>
        <pc:spChg chg="mod">
          <ac:chgData name="Nathan Clouse" userId="60190519-0423-46ec-ac65-f82d83ecfd9c" providerId="ADAL" clId="{1DA51070-60AD-414B-8AE5-A4E9C3D1632B}" dt="2024-05-23T18:57:17.719" v="2053" actId="20577"/>
          <ac:spMkLst>
            <pc:docMk/>
            <pc:sldMk cId="2439487492" sldId="2147310938"/>
            <ac:spMk id="2" creationId="{3A40DD69-E6B3-C73C-4034-DD90F4422D9B}"/>
          </ac:spMkLst>
        </pc:spChg>
        <pc:spChg chg="mod">
          <ac:chgData name="Nathan Clouse" userId="60190519-0423-46ec-ac65-f82d83ecfd9c" providerId="ADAL" clId="{1DA51070-60AD-414B-8AE5-A4E9C3D1632B}" dt="2024-05-23T19:42:19.124" v="2505" actId="14100"/>
          <ac:spMkLst>
            <pc:docMk/>
            <pc:sldMk cId="2439487492" sldId="2147310938"/>
            <ac:spMk id="4" creationId="{72BCE7FD-81F6-91DB-2974-5CFC8E57E908}"/>
          </ac:spMkLst>
        </pc:spChg>
        <pc:picChg chg="add mod">
          <ac:chgData name="Nathan Clouse" userId="60190519-0423-46ec-ac65-f82d83ecfd9c" providerId="ADAL" clId="{1DA51070-60AD-414B-8AE5-A4E9C3D1632B}" dt="2024-05-23T19:42:26.655" v="2509" actId="14100"/>
          <ac:picMkLst>
            <pc:docMk/>
            <pc:sldMk cId="2439487492" sldId="2147310938"/>
            <ac:picMk id="6" creationId="{2EE14FC0-7BE4-88D9-2D9C-3997FE82D999}"/>
          </ac:picMkLst>
        </pc:picChg>
      </pc:sldChg>
      <pc:sldChg chg="addSp delSp modSp add mod">
        <pc:chgData name="Nathan Clouse" userId="60190519-0423-46ec-ac65-f82d83ecfd9c" providerId="ADAL" clId="{1DA51070-60AD-414B-8AE5-A4E9C3D1632B}" dt="2024-05-23T20:09:40.239" v="2713" actId="33524"/>
        <pc:sldMkLst>
          <pc:docMk/>
          <pc:sldMk cId="222395940" sldId="2147310939"/>
        </pc:sldMkLst>
        <pc:spChg chg="add mod">
          <ac:chgData name="Nathan Clouse" userId="60190519-0423-46ec-ac65-f82d83ecfd9c" providerId="ADAL" clId="{1DA51070-60AD-414B-8AE5-A4E9C3D1632B}" dt="2024-05-23T20:09:40.239" v="2713" actId="33524"/>
          <ac:spMkLst>
            <pc:docMk/>
            <pc:sldMk cId="222395940" sldId="2147310939"/>
            <ac:spMk id="5" creationId="{C35590B8-01C8-5DD1-9660-44EC7E14CE12}"/>
          </ac:spMkLst>
        </pc:spChg>
        <pc:picChg chg="del">
          <ac:chgData name="Nathan Clouse" userId="60190519-0423-46ec-ac65-f82d83ecfd9c" providerId="ADAL" clId="{1DA51070-60AD-414B-8AE5-A4E9C3D1632B}" dt="2024-05-23T19:53:34.789" v="2522" actId="478"/>
          <ac:picMkLst>
            <pc:docMk/>
            <pc:sldMk cId="222395940" sldId="2147310939"/>
            <ac:picMk id="14338" creationId="{CBBB0F9E-6E03-A3AA-1649-412AAEBAE068}"/>
          </ac:picMkLst>
        </pc:picChg>
      </pc:sldChg>
      <pc:sldMasterChg chg="modSldLayout">
        <pc:chgData name="Nathan Clouse" userId="60190519-0423-46ec-ac65-f82d83ecfd9c" providerId="ADAL" clId="{1DA51070-60AD-414B-8AE5-A4E9C3D1632B}" dt="2024-05-20T19:40:14.745" v="5" actId="478"/>
        <pc:sldMasterMkLst>
          <pc:docMk/>
          <pc:sldMasterMk cId="4048717320" sldId="2147483660"/>
        </pc:sldMasterMkLst>
        <pc:sldLayoutChg chg="modSp mod">
          <pc:chgData name="Nathan Clouse" userId="60190519-0423-46ec-ac65-f82d83ecfd9c" providerId="ADAL" clId="{1DA51070-60AD-414B-8AE5-A4E9C3D1632B}" dt="2024-05-20T19:39:41.377" v="3" actId="1076"/>
          <pc:sldLayoutMkLst>
            <pc:docMk/>
            <pc:sldMasterMk cId="4048717320" sldId="2147483660"/>
            <pc:sldLayoutMk cId="3223039032" sldId="2147483667"/>
          </pc:sldLayoutMkLst>
          <pc:picChg chg="mod">
            <ac:chgData name="Nathan Clouse" userId="60190519-0423-46ec-ac65-f82d83ecfd9c" providerId="ADAL" clId="{1DA51070-60AD-414B-8AE5-A4E9C3D1632B}" dt="2024-05-20T19:39:41.377" v="3" actId="1076"/>
            <ac:picMkLst>
              <pc:docMk/>
              <pc:sldMasterMk cId="4048717320" sldId="2147483660"/>
              <pc:sldLayoutMk cId="3223039032" sldId="2147483667"/>
              <ac:picMk id="4" creationId="{5EACB20D-B093-8777-5A63-7C365998DD8B}"/>
            </ac:picMkLst>
          </pc:picChg>
        </pc:sldLayoutChg>
        <pc:sldLayoutChg chg="addSp delSp modSp mod">
          <pc:chgData name="Nathan Clouse" userId="60190519-0423-46ec-ac65-f82d83ecfd9c" providerId="ADAL" clId="{1DA51070-60AD-414B-8AE5-A4E9C3D1632B}" dt="2024-05-20T19:40:14.745" v="5" actId="478"/>
          <pc:sldLayoutMkLst>
            <pc:docMk/>
            <pc:sldMasterMk cId="4048717320" sldId="2147483660"/>
            <pc:sldLayoutMk cId="796012956" sldId="2147483765"/>
          </pc:sldLayoutMkLst>
          <pc:picChg chg="add del mod">
            <ac:chgData name="Nathan Clouse" userId="60190519-0423-46ec-ac65-f82d83ecfd9c" providerId="ADAL" clId="{1DA51070-60AD-414B-8AE5-A4E9C3D1632B}" dt="2024-05-20T19:40:14.745" v="5" actId="478"/>
            <ac:picMkLst>
              <pc:docMk/>
              <pc:sldMasterMk cId="4048717320" sldId="2147483660"/>
              <pc:sldLayoutMk cId="796012956" sldId="2147483765"/>
              <ac:picMk id="4" creationId="{2BA977AD-2E20-057E-2D42-9381DCF99CB0}"/>
            </ac:picMkLst>
          </pc:picChg>
        </pc:sldLayoutChg>
      </pc:sldMasterChg>
    </pc:docChg>
  </pc:docChgLst>
  <pc:docChgLst>
    <pc:chgData name="Nathan Clouse" userId="S::nathan.clouse@atomicax.com::60190519-0423-46ec-ac65-f82d83ecfd9c" providerId="AD" clId="Web-{48FE4019-861A-33B2-5339-A7606FAF9D16}"/>
    <pc:docChg chg="addSld modSld modSection">
      <pc:chgData name="Nathan Clouse" userId="S::nathan.clouse@atomicax.com::60190519-0423-46ec-ac65-f82d83ecfd9c" providerId="AD" clId="Web-{48FE4019-861A-33B2-5339-A7606FAF9D16}" dt="2024-05-24T17:10:16.281" v="38"/>
      <pc:docMkLst>
        <pc:docMk/>
      </pc:docMkLst>
      <pc:sldChg chg="addSp">
        <pc:chgData name="Nathan Clouse" userId="S::nathan.clouse@atomicax.com::60190519-0423-46ec-ac65-f82d83ecfd9c" providerId="AD" clId="Web-{48FE4019-861A-33B2-5339-A7606FAF9D16}" dt="2024-05-24T17:09:57.421" v="31"/>
        <pc:sldMkLst>
          <pc:docMk/>
          <pc:sldMk cId="3441360962" sldId="2147310914"/>
        </pc:sldMkLst>
        <pc:picChg chg="add">
          <ac:chgData name="Nathan Clouse" userId="S::nathan.clouse@atomicax.com::60190519-0423-46ec-ac65-f82d83ecfd9c" providerId="AD" clId="Web-{48FE4019-861A-33B2-5339-A7606FAF9D16}" dt="2024-05-24T17:09:57.421" v="31"/>
          <ac:picMkLst>
            <pc:docMk/>
            <pc:sldMk cId="3441360962" sldId="2147310914"/>
            <ac:picMk id="8" creationId="{2E3B22C0-D8F4-6D20-4068-DFBB2460DC62}"/>
          </ac:picMkLst>
        </pc:picChg>
      </pc:sldChg>
      <pc:sldChg chg="addSp">
        <pc:chgData name="Nathan Clouse" userId="S::nathan.clouse@atomicax.com::60190519-0423-46ec-ac65-f82d83ecfd9c" providerId="AD" clId="Web-{48FE4019-861A-33B2-5339-A7606FAF9D16}" dt="2024-05-24T17:10:01.749" v="32"/>
        <pc:sldMkLst>
          <pc:docMk/>
          <pc:sldMk cId="1533929166" sldId="2147310915"/>
        </pc:sldMkLst>
        <pc:picChg chg="add">
          <ac:chgData name="Nathan Clouse" userId="S::nathan.clouse@atomicax.com::60190519-0423-46ec-ac65-f82d83ecfd9c" providerId="AD" clId="Web-{48FE4019-861A-33B2-5339-A7606FAF9D16}" dt="2024-05-24T17:10:01.749" v="32"/>
          <ac:picMkLst>
            <pc:docMk/>
            <pc:sldMk cId="1533929166" sldId="2147310915"/>
            <ac:picMk id="5" creationId="{37E50C11-6BA2-48C5-F1EB-1C156FA43C93}"/>
          </ac:picMkLst>
        </pc:picChg>
      </pc:sldChg>
      <pc:sldChg chg="addSp delSp">
        <pc:chgData name="Nathan Clouse" userId="S::nathan.clouse@atomicax.com::60190519-0423-46ec-ac65-f82d83ecfd9c" providerId="AD" clId="Web-{48FE4019-861A-33B2-5339-A7606FAF9D16}" dt="2024-05-24T17:10:07.609" v="35"/>
        <pc:sldMkLst>
          <pc:docMk/>
          <pc:sldMk cId="1567270762" sldId="2147310916"/>
        </pc:sldMkLst>
        <pc:picChg chg="add">
          <ac:chgData name="Nathan Clouse" userId="S::nathan.clouse@atomicax.com::60190519-0423-46ec-ac65-f82d83ecfd9c" providerId="AD" clId="Web-{48FE4019-861A-33B2-5339-A7606FAF9D16}" dt="2024-05-24T17:10:05.499" v="33"/>
          <ac:picMkLst>
            <pc:docMk/>
            <pc:sldMk cId="1567270762" sldId="2147310916"/>
            <ac:picMk id="5" creationId="{39C015E7-A354-491F-4806-9F09AF612B82}"/>
          </ac:picMkLst>
        </pc:picChg>
        <pc:picChg chg="add del">
          <ac:chgData name="Nathan Clouse" userId="S::nathan.clouse@atomicax.com::60190519-0423-46ec-ac65-f82d83ecfd9c" providerId="AD" clId="Web-{48FE4019-861A-33B2-5339-A7606FAF9D16}" dt="2024-05-24T17:10:07.609" v="35"/>
          <ac:picMkLst>
            <pc:docMk/>
            <pc:sldMk cId="1567270762" sldId="2147310916"/>
            <ac:picMk id="7" creationId="{912BBB2D-E519-3DFC-3F20-59970F5521E2}"/>
          </ac:picMkLst>
        </pc:picChg>
      </pc:sldChg>
      <pc:sldChg chg="addSp">
        <pc:chgData name="Nathan Clouse" userId="S::nathan.clouse@atomicax.com::60190519-0423-46ec-ac65-f82d83ecfd9c" providerId="AD" clId="Web-{48FE4019-861A-33B2-5339-A7606FAF9D16}" dt="2024-05-24T17:10:09.859" v="36"/>
        <pc:sldMkLst>
          <pc:docMk/>
          <pc:sldMk cId="2353076675" sldId="2147310918"/>
        </pc:sldMkLst>
        <pc:picChg chg="add">
          <ac:chgData name="Nathan Clouse" userId="S::nathan.clouse@atomicax.com::60190519-0423-46ec-ac65-f82d83ecfd9c" providerId="AD" clId="Web-{48FE4019-861A-33B2-5339-A7606FAF9D16}" dt="2024-05-24T17:10:09.859" v="36"/>
          <ac:picMkLst>
            <pc:docMk/>
            <pc:sldMk cId="2353076675" sldId="2147310918"/>
            <ac:picMk id="6" creationId="{C457DC3E-443A-6D3B-EBBE-B1E02FD84454}"/>
          </ac:picMkLst>
        </pc:picChg>
      </pc:sldChg>
      <pc:sldChg chg="addSp">
        <pc:chgData name="Nathan Clouse" userId="S::nathan.clouse@atomicax.com::60190519-0423-46ec-ac65-f82d83ecfd9c" providerId="AD" clId="Web-{48FE4019-861A-33B2-5339-A7606FAF9D16}" dt="2024-05-24T17:10:14.062" v="37"/>
        <pc:sldMkLst>
          <pc:docMk/>
          <pc:sldMk cId="155841784" sldId="2147310919"/>
        </pc:sldMkLst>
        <pc:picChg chg="add">
          <ac:chgData name="Nathan Clouse" userId="S::nathan.clouse@atomicax.com::60190519-0423-46ec-ac65-f82d83ecfd9c" providerId="AD" clId="Web-{48FE4019-861A-33B2-5339-A7606FAF9D16}" dt="2024-05-24T17:10:14.062" v="37"/>
          <ac:picMkLst>
            <pc:docMk/>
            <pc:sldMk cId="155841784" sldId="2147310919"/>
            <ac:picMk id="6" creationId="{9E18D3A1-3899-1216-2EF9-17A52B797A50}"/>
          </ac:picMkLst>
        </pc:picChg>
      </pc:sldChg>
      <pc:sldChg chg="addSp">
        <pc:chgData name="Nathan Clouse" userId="S::nathan.clouse@atomicax.com::60190519-0423-46ec-ac65-f82d83ecfd9c" providerId="AD" clId="Web-{48FE4019-861A-33B2-5339-A7606FAF9D16}" dt="2024-05-24T17:10:16.281" v="38"/>
        <pc:sldMkLst>
          <pc:docMk/>
          <pc:sldMk cId="1960261018" sldId="2147310920"/>
        </pc:sldMkLst>
        <pc:picChg chg="add">
          <ac:chgData name="Nathan Clouse" userId="S::nathan.clouse@atomicax.com::60190519-0423-46ec-ac65-f82d83ecfd9c" providerId="AD" clId="Web-{48FE4019-861A-33B2-5339-A7606FAF9D16}" dt="2024-05-24T17:10:16.281" v="38"/>
          <ac:picMkLst>
            <pc:docMk/>
            <pc:sldMk cId="1960261018" sldId="2147310920"/>
            <ac:picMk id="4" creationId="{0FFC4985-15B0-1B1C-E7C0-480FE0682702}"/>
          </ac:picMkLst>
        </pc:picChg>
      </pc:sldChg>
      <pc:sldChg chg="addSp delSp modSp add replId">
        <pc:chgData name="Nathan Clouse" userId="S::nathan.clouse@atomicax.com::60190519-0423-46ec-ac65-f82d83ecfd9c" providerId="AD" clId="Web-{48FE4019-861A-33B2-5339-A7606FAF9D16}" dt="2024-05-24T16:49:26.355" v="28" actId="1076"/>
        <pc:sldMkLst>
          <pc:docMk/>
          <pc:sldMk cId="2739230240" sldId="2147310940"/>
        </pc:sldMkLst>
        <pc:spChg chg="del mod">
          <ac:chgData name="Nathan Clouse" userId="S::nathan.clouse@atomicax.com::60190519-0423-46ec-ac65-f82d83ecfd9c" providerId="AD" clId="Web-{48FE4019-861A-33B2-5339-A7606FAF9D16}" dt="2024-05-24T16:43:14.311" v="5"/>
          <ac:spMkLst>
            <pc:docMk/>
            <pc:sldMk cId="2739230240" sldId="2147310940"/>
            <ac:spMk id="5" creationId="{6B31EF76-8690-7CCD-A17F-D97A1191EF37}"/>
          </ac:spMkLst>
        </pc:spChg>
        <pc:picChg chg="add mod">
          <ac:chgData name="Nathan Clouse" userId="S::nathan.clouse@atomicax.com::60190519-0423-46ec-ac65-f82d83ecfd9c" providerId="AD" clId="Web-{48FE4019-861A-33B2-5339-A7606FAF9D16}" dt="2024-05-24T16:49:26.355" v="28" actId="1076"/>
          <ac:picMkLst>
            <pc:docMk/>
            <pc:sldMk cId="2739230240" sldId="2147310940"/>
            <ac:picMk id="4" creationId="{9365B733-4B1B-A150-8BA5-196AC1620387}"/>
          </ac:picMkLst>
        </pc:picChg>
      </pc:sldChg>
      <pc:sldChg chg="addSp delSp modSp add replId">
        <pc:chgData name="Nathan Clouse" userId="S::nathan.clouse@atomicax.com::60190519-0423-46ec-ac65-f82d83ecfd9c" providerId="AD" clId="Web-{48FE4019-861A-33B2-5339-A7606FAF9D16}" dt="2024-05-24T16:49:21.433" v="27" actId="1076"/>
        <pc:sldMkLst>
          <pc:docMk/>
          <pc:sldMk cId="3845139551" sldId="2147310941"/>
        </pc:sldMkLst>
        <pc:spChg chg="del">
          <ac:chgData name="Nathan Clouse" userId="S::nathan.clouse@atomicax.com::60190519-0423-46ec-ac65-f82d83ecfd9c" providerId="AD" clId="Web-{48FE4019-861A-33B2-5339-A7606FAF9D16}" dt="2024-05-24T16:43:27.390" v="7"/>
          <ac:spMkLst>
            <pc:docMk/>
            <pc:sldMk cId="3845139551" sldId="2147310941"/>
            <ac:spMk id="5" creationId="{6B31EF76-8690-7CCD-A17F-D97A1191EF37}"/>
          </ac:spMkLst>
        </pc:spChg>
        <pc:picChg chg="add mod">
          <ac:chgData name="Nathan Clouse" userId="S::nathan.clouse@atomicax.com::60190519-0423-46ec-ac65-f82d83ecfd9c" providerId="AD" clId="Web-{48FE4019-861A-33B2-5339-A7606FAF9D16}" dt="2024-05-24T16:49:21.433" v="27" actId="1076"/>
          <ac:picMkLst>
            <pc:docMk/>
            <pc:sldMk cId="3845139551" sldId="2147310941"/>
            <ac:picMk id="4" creationId="{5C138C78-3085-EFB3-8A0C-D7F73C81DC55}"/>
          </ac:picMkLst>
        </pc:picChg>
      </pc:sldChg>
      <pc:sldChg chg="addSp delSp modSp add replId">
        <pc:chgData name="Nathan Clouse" userId="S::nathan.clouse@atomicax.com::60190519-0423-46ec-ac65-f82d83ecfd9c" providerId="AD" clId="Web-{48FE4019-861A-33B2-5339-A7606FAF9D16}" dt="2024-05-24T16:49:34.918" v="29" actId="1076"/>
        <pc:sldMkLst>
          <pc:docMk/>
          <pc:sldMk cId="1113215609" sldId="2147310942"/>
        </pc:sldMkLst>
        <pc:spChg chg="del">
          <ac:chgData name="Nathan Clouse" userId="S::nathan.clouse@atomicax.com::60190519-0423-46ec-ac65-f82d83ecfd9c" providerId="AD" clId="Web-{48FE4019-861A-33B2-5339-A7606FAF9D16}" dt="2024-05-24T16:43:41.109" v="9"/>
          <ac:spMkLst>
            <pc:docMk/>
            <pc:sldMk cId="1113215609" sldId="2147310942"/>
            <ac:spMk id="5" creationId="{6B31EF76-8690-7CCD-A17F-D97A1191EF37}"/>
          </ac:spMkLst>
        </pc:spChg>
        <pc:picChg chg="add mod">
          <ac:chgData name="Nathan Clouse" userId="S::nathan.clouse@atomicax.com::60190519-0423-46ec-ac65-f82d83ecfd9c" providerId="AD" clId="Web-{48FE4019-861A-33B2-5339-A7606FAF9D16}" dt="2024-05-24T16:49:34.918" v="29" actId="1076"/>
          <ac:picMkLst>
            <pc:docMk/>
            <pc:sldMk cId="1113215609" sldId="2147310942"/>
            <ac:picMk id="4" creationId="{27D3BF22-F8CF-2C04-9558-11A357E8055C}"/>
          </ac:picMkLst>
        </pc:picChg>
      </pc:sldChg>
      <pc:sldChg chg="addSp delSp modSp add replId">
        <pc:chgData name="Nathan Clouse" userId="S::nathan.clouse@atomicax.com::60190519-0423-46ec-ac65-f82d83ecfd9c" providerId="AD" clId="Web-{48FE4019-861A-33B2-5339-A7606FAF9D16}" dt="2024-05-24T16:49:40.340" v="30" actId="1076"/>
        <pc:sldMkLst>
          <pc:docMk/>
          <pc:sldMk cId="3795528775" sldId="2147310943"/>
        </pc:sldMkLst>
        <pc:picChg chg="del">
          <ac:chgData name="Nathan Clouse" userId="S::nathan.clouse@atomicax.com::60190519-0423-46ec-ac65-f82d83ecfd9c" providerId="AD" clId="Web-{48FE4019-861A-33B2-5339-A7606FAF9D16}" dt="2024-05-24T16:48:50.151" v="18"/>
          <ac:picMkLst>
            <pc:docMk/>
            <pc:sldMk cId="3795528775" sldId="2147310943"/>
            <ac:picMk id="4" creationId="{27D3BF22-F8CF-2C04-9558-11A357E8055C}"/>
          </ac:picMkLst>
        </pc:picChg>
        <pc:picChg chg="add mod">
          <ac:chgData name="Nathan Clouse" userId="S::nathan.clouse@atomicax.com::60190519-0423-46ec-ac65-f82d83ecfd9c" providerId="AD" clId="Web-{48FE4019-861A-33B2-5339-A7606FAF9D16}" dt="2024-05-24T16:49:40.340" v="30" actId="1076"/>
          <ac:picMkLst>
            <pc:docMk/>
            <pc:sldMk cId="3795528775" sldId="2147310943"/>
            <ac:picMk id="5" creationId="{BE915452-AD1B-9CAB-A2EF-FFCF7850D6E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780683" y="8990041"/>
            <a:ext cx="1077218"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dirty="0">
                <a:solidFill>
                  <a:schemeClr val="bg2"/>
                </a:solidFill>
                <a:latin typeface="Arial" panose="020B0604020202020204" pitchFamily="34" charset="0"/>
              </a:rPr>
              <a:t>© Dell Inc. All Rights Reserved.</a:t>
            </a:r>
          </a:p>
        </p:txBody>
      </p:sp>
      <p:sp>
        <p:nvSpPr>
          <p:cNvPr id="7" name="TextBox 6"/>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dirty="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6888" y="173038"/>
            <a:ext cx="5940425" cy="3341687"/>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462280" y="3803332"/>
            <a:ext cx="6009640" cy="497871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fl" descr="                              Dell - Internal Use - Confidential&#10;"/>
          <p:cNvSpPr txBox="1"/>
          <p:nvPr/>
        </p:nvSpPr>
        <p:spPr>
          <a:xfrm>
            <a:off x="780683" y="8990041"/>
            <a:ext cx="1077218"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dirty="0">
                <a:solidFill>
                  <a:schemeClr val="bg2"/>
                </a:solidFill>
                <a:latin typeface="Arial" panose="020B0604020202020204" pitchFamily="34" charset="0"/>
              </a:rPr>
              <a:t>© Dell Inc. All Rights Reserved.</a:t>
            </a:r>
          </a:p>
        </p:txBody>
      </p:sp>
      <p:sp>
        <p:nvSpPr>
          <p:cNvPr id="9" name="TextBox 8"/>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dirty="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914377" rtl="0" eaLnBrk="1" latinLnBrk="0" hangingPunct="1">
      <a:spcBef>
        <a:spcPts val="0"/>
      </a:spcBef>
      <a:defRPr sz="1467" kern="1200">
        <a:solidFill>
          <a:schemeClr val="bg2"/>
        </a:solidFill>
        <a:latin typeface="Arial" panose="020B0604020202020204" pitchFamily="34" charset="0"/>
        <a:ea typeface="+mn-ea"/>
        <a:cs typeface="+mn-cs"/>
      </a:defRPr>
    </a:lvl1pPr>
    <a:lvl2pPr marL="685783" indent="-228594" algn="l" defTabSz="914377" rtl="0" eaLnBrk="1" latinLnBrk="0" hangingPunct="1">
      <a:spcBef>
        <a:spcPts val="400"/>
      </a:spcBef>
      <a:buClrTx/>
      <a:buFont typeface="Arial" panose="020B0604020202020204" pitchFamily="34" charset="0"/>
      <a:buChar char="•"/>
      <a:defRPr sz="1467" kern="1200">
        <a:solidFill>
          <a:schemeClr val="bg2"/>
        </a:solidFill>
        <a:latin typeface="Arial" panose="020B0604020202020204" pitchFamily="34" charset="0"/>
        <a:ea typeface="+mn-ea"/>
        <a:cs typeface="+mn-cs"/>
      </a:defRPr>
    </a:lvl2pPr>
    <a:lvl3pPr marL="1142971" indent="-228594" algn="l" defTabSz="914377" rtl="0" eaLnBrk="1" latinLnBrk="0" hangingPunct="1">
      <a:spcBef>
        <a:spcPts val="400"/>
      </a:spcBef>
      <a:buClrTx/>
      <a:buFont typeface="Arial" panose="020B0604020202020204" pitchFamily="34" charset="0"/>
      <a:buChar char="–"/>
      <a:defRPr sz="1467" kern="1200">
        <a:solidFill>
          <a:schemeClr val="bg2"/>
        </a:solidFill>
        <a:latin typeface="Arial" panose="020B0604020202020204" pitchFamily="34" charset="0"/>
        <a:ea typeface="+mn-ea"/>
        <a:cs typeface="+mn-cs"/>
      </a:defRPr>
    </a:lvl3pPr>
    <a:lvl4pPr marL="1600160" indent="-228594" algn="l" defTabSz="914377" rtl="0" eaLnBrk="1" latinLnBrk="0" hangingPunct="1">
      <a:spcBef>
        <a:spcPts val="400"/>
      </a:spcBef>
      <a:buClrTx/>
      <a:buFont typeface="Arial" panose="020B0604020202020204" pitchFamily="34" charset="0"/>
      <a:buChar char="▪"/>
      <a:defRPr sz="1467" kern="1200">
        <a:solidFill>
          <a:schemeClr val="bg2"/>
        </a:solidFill>
        <a:latin typeface="Arial" panose="020B0604020202020204" pitchFamily="34" charset="0"/>
        <a:ea typeface="+mn-ea"/>
        <a:cs typeface="+mn-cs"/>
      </a:defRPr>
    </a:lvl4pPr>
    <a:lvl5pPr marL="2057349" indent="-228594" algn="l" defTabSz="914377" rtl="0" eaLnBrk="1" latinLnBrk="0" hangingPunct="1">
      <a:spcBef>
        <a:spcPts val="400"/>
      </a:spcBef>
      <a:buClrTx/>
      <a:buFont typeface="Arial" panose="020B0604020202020204" pitchFamily="34" charset="0"/>
      <a:buChar char="•"/>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dynamics365/fin-ops-core/dev-itpro/sysadmin/cross-company-data-sharin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5659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https://www.jaestevan.com/blog/2024/low-code-custom-data-import-in-dynamics-365-finance-and-operations/</a:t>
            </a:r>
          </a:p>
          <a:p>
            <a:endParaRPr lang="en-US" dirty="0"/>
          </a:p>
        </p:txBody>
      </p:sp>
    </p:spTree>
    <p:extLst>
      <p:ext uri="{BB962C8B-B14F-4D97-AF65-F5344CB8AC3E}">
        <p14:creationId xmlns:p14="http://schemas.microsoft.com/office/powerpoint/2010/main" val="200970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https://www.jaestevan.com/blog/2024/low-code-custom-data-import-in-dynamics-365-finance-and-operations/</a:t>
            </a:r>
          </a:p>
          <a:p>
            <a:endParaRPr lang="en-US" dirty="0"/>
          </a:p>
        </p:txBody>
      </p:sp>
    </p:spTree>
    <p:extLst>
      <p:ext uri="{BB962C8B-B14F-4D97-AF65-F5344CB8AC3E}">
        <p14:creationId xmlns:p14="http://schemas.microsoft.com/office/powerpoint/2010/main" val="359762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https://www.jaestevan.com/blog/2024/low-code-custom-data-import-in-dynamics-365-finance-and-operations/</a:t>
            </a:r>
          </a:p>
          <a:p>
            <a:endParaRPr lang="en-US" dirty="0"/>
          </a:p>
        </p:txBody>
      </p:sp>
    </p:spTree>
    <p:extLst>
      <p:ext uri="{BB962C8B-B14F-4D97-AF65-F5344CB8AC3E}">
        <p14:creationId xmlns:p14="http://schemas.microsoft.com/office/powerpoint/2010/main" val="117864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1408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2426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7380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https://vnbconsulting.com/2018/03/develop-end-to-end-b2b-edi-supply-chain-solution-with-azure-logic-apps-part-2/</a:t>
            </a:r>
          </a:p>
        </p:txBody>
      </p:sp>
    </p:spTree>
    <p:extLst>
      <p:ext uri="{BB962C8B-B14F-4D97-AF65-F5344CB8AC3E}">
        <p14:creationId xmlns:p14="http://schemas.microsoft.com/office/powerpoint/2010/main" val="595221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111111"/>
                </a:solidFill>
                <a:effectLst/>
                <a:highlight>
                  <a:srgbClr val="FFFFFF"/>
                </a:highlight>
                <a:latin typeface="-apple-system"/>
              </a:rPr>
              <a:t>Duplicate Record Sharing (DRS)</a:t>
            </a:r>
            <a:r>
              <a:rPr lang="en-US" b="0" i="0" dirty="0">
                <a:solidFill>
                  <a:srgbClr val="111111"/>
                </a:solidFill>
                <a:effectLst/>
                <a:highlight>
                  <a:srgbClr val="FFFFFF"/>
                </a:highlight>
                <a:latin typeface="-apple-system"/>
              </a:rPr>
              <a:t>:</a:t>
            </a:r>
          </a:p>
          <a:p>
            <a:pPr marL="742950" lvl="1" indent="-285750" algn="l">
              <a:buFont typeface="+mj-lt"/>
              <a:buAutoNum type="arabicPeriod"/>
            </a:pPr>
            <a:r>
              <a:rPr lang="en-US" b="0" i="0" dirty="0">
                <a:solidFill>
                  <a:srgbClr val="111111"/>
                </a:solidFill>
                <a:effectLst/>
                <a:highlight>
                  <a:srgbClr val="FFFFFF"/>
                </a:highlight>
                <a:latin typeface="-apple-system"/>
              </a:rPr>
              <a:t>In DRS, creating, updating, or deleting records for any company in the policy is copied/replicated across all companies in the policy.</a:t>
            </a:r>
          </a:p>
          <a:p>
            <a:pPr marL="742950" lvl="1" indent="-285750" algn="l">
              <a:buFont typeface="+mj-lt"/>
              <a:buAutoNum type="arabicPeriod"/>
            </a:pPr>
            <a:r>
              <a:rPr lang="en-US" b="0" i="0" dirty="0">
                <a:solidFill>
                  <a:srgbClr val="111111"/>
                </a:solidFill>
                <a:effectLst/>
                <a:highlight>
                  <a:srgbClr val="FFFFFF"/>
                </a:highlight>
                <a:latin typeface="-apple-system"/>
              </a:rPr>
              <a:t>Updates of fields are replicated if selected for sharing in the policy.</a:t>
            </a:r>
          </a:p>
          <a:p>
            <a:pPr marL="742950" lvl="1" indent="-285750" algn="l">
              <a:buFont typeface="+mj-lt"/>
              <a:buAutoNum type="arabicPeriod"/>
            </a:pPr>
            <a:r>
              <a:rPr lang="en-US" b="0" i="0" dirty="0">
                <a:solidFill>
                  <a:srgbClr val="111111"/>
                </a:solidFill>
                <a:effectLst/>
                <a:highlight>
                  <a:srgbClr val="FFFFFF"/>
                </a:highlight>
                <a:latin typeface="-apple-system"/>
              </a:rPr>
              <a:t>DRS was the first sharing type made available.</a:t>
            </a:r>
          </a:p>
          <a:p>
            <a:pPr algn="l">
              <a:buFont typeface="+mj-lt"/>
              <a:buAutoNum type="arabicPeriod"/>
            </a:pPr>
            <a:r>
              <a:rPr lang="en-US" b="1" i="0" dirty="0">
                <a:solidFill>
                  <a:srgbClr val="111111"/>
                </a:solidFill>
                <a:effectLst/>
                <a:highlight>
                  <a:srgbClr val="FFFFFF"/>
                </a:highlight>
                <a:latin typeface="-apple-system"/>
              </a:rPr>
              <a:t>Master Company Sharing (Single Record Sharing, SRS)</a:t>
            </a:r>
            <a:r>
              <a:rPr lang="en-US" b="0" i="0" dirty="0">
                <a:solidFill>
                  <a:srgbClr val="111111"/>
                </a:solidFill>
                <a:effectLst/>
                <a:highlight>
                  <a:srgbClr val="FFFFFF"/>
                </a:highlight>
                <a:latin typeface="-apple-system"/>
              </a:rPr>
              <a:t>:</a:t>
            </a:r>
          </a:p>
          <a:p>
            <a:pPr marL="742950" lvl="1" indent="-285750" algn="l">
              <a:buFont typeface="+mj-lt"/>
              <a:buAutoNum type="arabicPeriod"/>
            </a:pPr>
            <a:r>
              <a:rPr lang="en-US" b="0" i="0" dirty="0">
                <a:solidFill>
                  <a:srgbClr val="111111"/>
                </a:solidFill>
                <a:effectLst/>
                <a:highlight>
                  <a:srgbClr val="FFFFFF"/>
                </a:highlight>
                <a:latin typeface="-apple-system"/>
              </a:rPr>
              <a:t>In SRS, a single physical record belonging to a master company is virtually shared across child companies.</a:t>
            </a:r>
          </a:p>
          <a:p>
            <a:pPr marL="742950" lvl="1" indent="-285750" algn="l">
              <a:buFont typeface="+mj-lt"/>
              <a:buAutoNum type="arabicPeriod"/>
            </a:pPr>
            <a:r>
              <a:rPr lang="en-US" b="0" i="0" dirty="0">
                <a:solidFill>
                  <a:srgbClr val="111111"/>
                </a:solidFill>
                <a:effectLst/>
                <a:highlight>
                  <a:srgbClr val="FFFFFF"/>
                </a:highlight>
                <a:latin typeface="-apple-system"/>
              </a:rPr>
              <a:t>When you create, update, or delete in any company within the policy, it updates the single records used across all companies.</a:t>
            </a:r>
          </a:p>
          <a:p>
            <a:pPr marL="742950" lvl="1" indent="-285750" algn="l">
              <a:buFont typeface="+mj-lt"/>
              <a:buAutoNum type="arabicPeriod"/>
            </a:pPr>
            <a:r>
              <a:rPr lang="en-US" b="0" i="0" dirty="0">
                <a:solidFill>
                  <a:srgbClr val="111111"/>
                </a:solidFill>
                <a:effectLst/>
                <a:highlight>
                  <a:srgbClr val="FFFFFF"/>
                </a:highlight>
                <a:latin typeface="-apple-system"/>
              </a:rPr>
              <a:t>Master company sharing is currently in preview.</a:t>
            </a:r>
          </a:p>
          <a:p>
            <a:endParaRPr lang="en-US" dirty="0"/>
          </a:p>
          <a:p>
            <a:pPr algn="l"/>
            <a:r>
              <a:rPr lang="en-US" b="1" i="0" dirty="0">
                <a:solidFill>
                  <a:srgbClr val="111111"/>
                </a:solidFill>
                <a:effectLst/>
                <a:highlight>
                  <a:srgbClr val="FFFFFF"/>
                </a:highlight>
                <a:latin typeface="-apple-system"/>
              </a:rPr>
              <a:t>Why Consider Cross-Company Data Sharing?</a:t>
            </a:r>
          </a:p>
          <a:p>
            <a:pPr algn="l"/>
            <a:r>
              <a:rPr lang="en-US" b="0" i="0" dirty="0">
                <a:solidFill>
                  <a:srgbClr val="111111"/>
                </a:solidFill>
                <a:effectLst/>
                <a:highlight>
                  <a:srgbClr val="FFFFFF"/>
                </a:highlight>
                <a:latin typeface="-apple-system"/>
              </a:rPr>
              <a:t>You should consider cross-company data sharing if you need consistent data across more than one company in a deployment. Here are some examples of business scenarios where cross-company data sharing is beneficial:</a:t>
            </a:r>
          </a:p>
          <a:p>
            <a:pPr algn="l">
              <a:buFont typeface="+mj-lt"/>
              <a:buAutoNum type="arabicPeriod"/>
            </a:pPr>
            <a:r>
              <a:rPr lang="en-US" b="1" i="0" dirty="0">
                <a:solidFill>
                  <a:srgbClr val="111111"/>
                </a:solidFill>
                <a:effectLst/>
                <a:highlight>
                  <a:srgbClr val="FFFFFF"/>
                </a:highlight>
                <a:latin typeface="-apple-system"/>
              </a:rPr>
              <a:t>Consistent Customer Data</a:t>
            </a:r>
            <a:r>
              <a:rPr lang="en-US" b="0" i="0" dirty="0">
                <a:solidFill>
                  <a:srgbClr val="111111"/>
                </a:solidFill>
                <a:effectLst/>
                <a:highlight>
                  <a:srgbClr val="FFFFFF"/>
                </a:highlight>
                <a:latin typeface="-apple-system"/>
              </a:rPr>
              <a:t>:</a:t>
            </a:r>
          </a:p>
          <a:p>
            <a:pPr marL="742950" lvl="1" indent="-285750" algn="l">
              <a:buFont typeface="+mj-lt"/>
              <a:buAutoNum type="arabicPeriod"/>
            </a:pPr>
            <a:r>
              <a:rPr lang="en-US" b="0" i="0" dirty="0">
                <a:solidFill>
                  <a:srgbClr val="111111"/>
                </a:solidFill>
                <a:effectLst/>
                <a:highlight>
                  <a:srgbClr val="FFFFFF"/>
                </a:highlight>
                <a:latin typeface="-apple-system"/>
              </a:rPr>
              <a:t>Ensure that all customers are available for service and have the same terms across all companies.</a:t>
            </a:r>
          </a:p>
          <a:p>
            <a:pPr marL="742950" lvl="1" indent="-285750" algn="l">
              <a:buFont typeface="+mj-lt"/>
              <a:buAutoNum type="arabicPeriod"/>
            </a:pPr>
            <a:r>
              <a:rPr lang="en-US" b="0" i="0" dirty="0">
                <a:solidFill>
                  <a:srgbClr val="111111"/>
                </a:solidFill>
                <a:effectLst/>
                <a:highlight>
                  <a:srgbClr val="FFFFFF"/>
                </a:highlight>
                <a:latin typeface="-apple-system"/>
              </a:rPr>
              <a:t>Maintain consistent payment and delivery terms across all companies per region.</a:t>
            </a:r>
          </a:p>
          <a:p>
            <a:pPr algn="l">
              <a:buFont typeface="+mj-lt"/>
              <a:buAutoNum type="arabicPeriod"/>
            </a:pPr>
            <a:r>
              <a:rPr lang="en-US" b="1" i="0" dirty="0">
                <a:solidFill>
                  <a:srgbClr val="111111"/>
                </a:solidFill>
                <a:effectLst/>
                <a:highlight>
                  <a:srgbClr val="FFFFFF"/>
                </a:highlight>
                <a:latin typeface="-apple-system"/>
              </a:rPr>
              <a:t>Configuration Alignment</a:t>
            </a:r>
            <a:r>
              <a:rPr lang="en-US" b="0" i="0" dirty="0">
                <a:solidFill>
                  <a:srgbClr val="111111"/>
                </a:solidFill>
                <a:effectLst/>
                <a:highlight>
                  <a:srgbClr val="FFFFFF"/>
                </a:highlight>
                <a:latin typeface="-apple-system"/>
              </a:rPr>
              <a:t>:</a:t>
            </a:r>
          </a:p>
          <a:p>
            <a:pPr marL="742950" lvl="1" indent="-285750" algn="l">
              <a:buFont typeface="+mj-lt"/>
              <a:buAutoNum type="arabicPeriod"/>
            </a:pPr>
            <a:r>
              <a:rPr lang="en-US" b="0" i="0" dirty="0">
                <a:solidFill>
                  <a:srgbClr val="111111"/>
                </a:solidFill>
                <a:effectLst/>
                <a:highlight>
                  <a:srgbClr val="FFFFFF"/>
                </a:highlight>
                <a:latin typeface="-apple-system"/>
              </a:rPr>
              <a:t>Align configuration settings (such as cash and bank management parameters) to ensure consistent processing across all companies.</a:t>
            </a:r>
          </a:p>
          <a:p>
            <a:pPr algn="l">
              <a:buFont typeface="+mj-lt"/>
              <a:buAutoNum type="arabicPeriod"/>
            </a:pPr>
            <a:r>
              <a:rPr lang="en-US" b="1" i="0" dirty="0">
                <a:solidFill>
                  <a:srgbClr val="111111"/>
                </a:solidFill>
                <a:effectLst/>
                <a:highlight>
                  <a:srgbClr val="FFFFFF"/>
                </a:highlight>
                <a:latin typeface="-apple-system"/>
              </a:rPr>
              <a:t>Centralized Maintenance</a:t>
            </a:r>
            <a:r>
              <a:rPr lang="en-US" b="0" i="0" dirty="0">
                <a:solidFill>
                  <a:srgbClr val="111111"/>
                </a:solidFill>
                <a:effectLst/>
                <a:highlight>
                  <a:srgbClr val="FFFFFF"/>
                </a:highlight>
                <a:latin typeface="-apple-system"/>
              </a:rPr>
              <a:t>:</a:t>
            </a:r>
          </a:p>
          <a:p>
            <a:pPr marL="742950" lvl="1" indent="-285750" algn="l">
              <a:buFont typeface="+mj-lt"/>
              <a:buAutoNum type="arabicPeriod"/>
            </a:pPr>
            <a:r>
              <a:rPr lang="en-US" b="0" i="0" dirty="0">
                <a:solidFill>
                  <a:srgbClr val="111111"/>
                </a:solidFill>
                <a:effectLst/>
                <a:highlight>
                  <a:srgbClr val="FFFFFF"/>
                </a:highlight>
                <a:latin typeface="-apple-system"/>
              </a:rPr>
              <a:t>Use roles and security configuration to centralize maintenance of shared tables by providing permissions to selected users in specific companies.</a:t>
            </a:r>
          </a:p>
          <a:p>
            <a:pPr algn="l"/>
            <a:r>
              <a:rPr lang="en-US" b="1" i="0" dirty="0">
                <a:solidFill>
                  <a:srgbClr val="111111"/>
                </a:solidFill>
                <a:effectLst/>
                <a:highlight>
                  <a:srgbClr val="FFFFFF"/>
                </a:highlight>
                <a:latin typeface="-apple-system"/>
              </a:rPr>
              <a:t>Data Sharing Policies</a:t>
            </a:r>
          </a:p>
          <a:p>
            <a:pPr algn="l"/>
            <a:r>
              <a:rPr lang="en-US" b="0" i="0" dirty="0">
                <a:solidFill>
                  <a:srgbClr val="111111"/>
                </a:solidFill>
                <a:effectLst/>
                <a:highlight>
                  <a:srgbClr val="FFFFFF"/>
                </a:highlight>
                <a:latin typeface="-apple-system"/>
              </a:rPr>
              <a:t>Data sharing is managed through defined </a:t>
            </a:r>
            <a:r>
              <a:rPr lang="en-US" b="1" i="0" dirty="0">
                <a:solidFill>
                  <a:srgbClr val="111111"/>
                </a:solidFill>
                <a:effectLst/>
                <a:highlight>
                  <a:srgbClr val="FFFFFF"/>
                </a:highlight>
                <a:latin typeface="-apple-system"/>
              </a:rPr>
              <a:t>policies</a:t>
            </a:r>
            <a:r>
              <a:rPr lang="en-US" b="0" i="0" dirty="0">
                <a:solidFill>
                  <a:srgbClr val="111111"/>
                </a:solidFill>
                <a:effectLst/>
                <a:highlight>
                  <a:srgbClr val="FFFFFF"/>
                </a:highlight>
                <a:latin typeface="-apple-system"/>
              </a:rPr>
              <a:t> saved in data packages. These policies allow you to control the following aspects of data sharing:</a:t>
            </a:r>
          </a:p>
          <a:p>
            <a:pPr algn="l">
              <a:buFont typeface="Arial" panose="020B0604020202020204" pitchFamily="34" charset="0"/>
              <a:buChar char="•"/>
            </a:pPr>
            <a:r>
              <a:rPr lang="en-US" b="1" i="0" dirty="0">
                <a:solidFill>
                  <a:srgbClr val="111111"/>
                </a:solidFill>
                <a:effectLst/>
                <a:highlight>
                  <a:srgbClr val="FFFFFF"/>
                </a:highlight>
                <a:latin typeface="-apple-system"/>
              </a:rPr>
              <a:t>Data Sharing Concept</a:t>
            </a:r>
            <a:r>
              <a:rPr lang="en-US" b="0" i="0" dirty="0">
                <a:solidFill>
                  <a:srgbClr val="111111"/>
                </a:solidFill>
                <a:effectLst/>
                <a:highlight>
                  <a:srgbClr val="FFFFFF"/>
                </a:highlight>
                <a:latin typeface="-apple-system"/>
              </a:rPr>
              <a:t>: Choose between duplicate record sharing (DRS) and master company sharing (SRS).</a:t>
            </a:r>
          </a:p>
          <a:p>
            <a:pPr algn="l">
              <a:buFont typeface="Arial" panose="020B0604020202020204" pitchFamily="34" charset="0"/>
              <a:buChar char="•"/>
            </a:pPr>
            <a:r>
              <a:rPr lang="en-US" b="1" i="0" dirty="0">
                <a:solidFill>
                  <a:srgbClr val="111111"/>
                </a:solidFill>
                <a:effectLst/>
                <a:highlight>
                  <a:srgbClr val="FFFFFF"/>
                </a:highlight>
                <a:latin typeface="-apple-system"/>
              </a:rPr>
              <a:t>Shared Tables</a:t>
            </a:r>
            <a:r>
              <a:rPr lang="en-US" b="0" i="0" dirty="0">
                <a:solidFill>
                  <a:srgbClr val="111111"/>
                </a:solidFill>
                <a:effectLst/>
                <a:highlight>
                  <a:srgbClr val="FFFFFF"/>
                </a:highlight>
                <a:latin typeface="-apple-system"/>
              </a:rPr>
              <a:t>: Specify which tables are shared.</a:t>
            </a:r>
          </a:p>
          <a:p>
            <a:pPr algn="l">
              <a:buFont typeface="Arial" panose="020B0604020202020204" pitchFamily="34" charset="0"/>
              <a:buChar char="•"/>
            </a:pPr>
            <a:r>
              <a:rPr lang="en-US" b="1" i="0" dirty="0">
                <a:solidFill>
                  <a:srgbClr val="111111"/>
                </a:solidFill>
                <a:effectLst/>
                <a:highlight>
                  <a:srgbClr val="FFFFFF"/>
                </a:highlight>
                <a:latin typeface="-apple-system"/>
              </a:rPr>
              <a:t>Shared Fields</a:t>
            </a:r>
            <a:r>
              <a:rPr lang="en-US" b="0" i="0" dirty="0">
                <a:solidFill>
                  <a:srgbClr val="111111"/>
                </a:solidFill>
                <a:effectLst/>
                <a:highlight>
                  <a:srgbClr val="FFFFFF"/>
                </a:highlight>
                <a:latin typeface="-apple-system"/>
              </a:rPr>
              <a:t>: Select the fields that are shared.</a:t>
            </a:r>
          </a:p>
          <a:p>
            <a:pPr algn="l">
              <a:buFont typeface="Arial" panose="020B0604020202020204" pitchFamily="34" charset="0"/>
              <a:buChar char="•"/>
            </a:pPr>
            <a:r>
              <a:rPr lang="en-US" b="1" i="0" dirty="0">
                <a:solidFill>
                  <a:srgbClr val="111111"/>
                </a:solidFill>
                <a:effectLst/>
                <a:highlight>
                  <a:srgbClr val="FFFFFF"/>
                </a:highlight>
                <a:latin typeface="-apple-system"/>
              </a:rPr>
              <a:t>Participating Companies</a:t>
            </a:r>
            <a:r>
              <a:rPr lang="en-US" b="0" i="0" dirty="0">
                <a:solidFill>
                  <a:srgbClr val="111111"/>
                </a:solidFill>
                <a:effectLst/>
                <a:highlight>
                  <a:srgbClr val="FFFFFF"/>
                </a:highlight>
                <a:latin typeface="-apple-system"/>
              </a:rPr>
              <a:t>: Define the companies that participate in the sharing.</a:t>
            </a:r>
          </a:p>
          <a:p>
            <a:pPr algn="l"/>
            <a:r>
              <a:rPr lang="en-US" b="0" i="0" dirty="0">
                <a:solidFill>
                  <a:srgbClr val="111111"/>
                </a:solidFill>
                <a:effectLst/>
                <a:highlight>
                  <a:srgbClr val="FFFFFF"/>
                </a:highlight>
                <a:latin typeface="-apple-system"/>
              </a:rPr>
              <a:t>Remember that the same company and table can only be in one enabled policy, but you can share the same table in multiple policies if needed.</a:t>
            </a:r>
          </a:p>
          <a:p>
            <a:pPr algn="l"/>
            <a:endParaRPr lang="en-US" b="0" i="0" dirty="0">
              <a:solidFill>
                <a:srgbClr val="111111"/>
              </a:solidFill>
              <a:effectLst/>
              <a:highlight>
                <a:srgbClr val="FFFFFF"/>
              </a:highlight>
              <a:latin typeface="-apple-system"/>
            </a:endParaRPr>
          </a:p>
          <a:p>
            <a:pPr algn="l"/>
            <a:endParaRPr lang="en-US" b="0" i="0" dirty="0">
              <a:solidFill>
                <a:srgbClr val="111111"/>
              </a:solidFill>
              <a:effectLst/>
              <a:highlight>
                <a:srgbClr val="FFFFFF"/>
              </a:highlight>
              <a:latin typeface="-apple-system"/>
            </a:endParaRPr>
          </a:p>
          <a:p>
            <a:pPr algn="l"/>
            <a:r>
              <a:rPr lang="en-US" b="1" i="0" dirty="0">
                <a:solidFill>
                  <a:srgbClr val="111111"/>
                </a:solidFill>
                <a:effectLst/>
                <a:highlight>
                  <a:srgbClr val="FFFFFF"/>
                </a:highlight>
                <a:latin typeface="-apple-system"/>
              </a:rPr>
              <a:t>Important Considerations</a:t>
            </a:r>
          </a:p>
          <a:p>
            <a:pPr algn="l">
              <a:buFont typeface="Arial" panose="020B0604020202020204" pitchFamily="34" charset="0"/>
              <a:buChar char="•"/>
            </a:pPr>
            <a:r>
              <a:rPr lang="en-US" b="1" i="0" dirty="0">
                <a:solidFill>
                  <a:srgbClr val="111111"/>
                </a:solidFill>
                <a:effectLst/>
                <a:highlight>
                  <a:srgbClr val="FFFFFF"/>
                </a:highlight>
                <a:latin typeface="-apple-system"/>
              </a:rPr>
              <a:t>Limits</a:t>
            </a:r>
            <a:r>
              <a:rPr lang="en-US" b="0" i="0" dirty="0">
                <a:solidFill>
                  <a:srgbClr val="111111"/>
                </a:solidFill>
                <a:effectLst/>
                <a:highlight>
                  <a:srgbClr val="FFFFFF"/>
                </a:highlight>
                <a:latin typeface="-apple-system"/>
              </a:rPr>
              <a:t>: Be aware of the limits regarding the number of records and companies stated above.</a:t>
            </a:r>
          </a:p>
          <a:p>
            <a:pPr algn="l">
              <a:buFont typeface="Arial" panose="020B0604020202020204" pitchFamily="34" charset="0"/>
              <a:buChar char="•"/>
            </a:pPr>
            <a:r>
              <a:rPr lang="en-US" b="1" i="0" dirty="0">
                <a:solidFill>
                  <a:srgbClr val="111111"/>
                </a:solidFill>
                <a:effectLst/>
                <a:highlight>
                  <a:srgbClr val="FFFFFF"/>
                </a:highlight>
                <a:latin typeface="-apple-system"/>
                <a:hlinkClick r:id="rId3"/>
              </a:rPr>
              <a:t>Master Company Sharing</a:t>
            </a:r>
            <a:r>
              <a:rPr lang="en-US" b="0" i="0" dirty="0">
                <a:solidFill>
                  <a:srgbClr val="111111"/>
                </a:solidFill>
                <a:effectLst/>
                <a:highlight>
                  <a:srgbClr val="FFFFFF"/>
                </a:highlight>
                <a:latin typeface="-apple-system"/>
                <a:hlinkClick r:id="rId3"/>
              </a:rPr>
              <a:t>: Once master company sharing is enabled, there’s no way to reduce the scope or stop sharing</a:t>
            </a:r>
            <a:endParaRPr lang="en-US" b="0" i="0" dirty="0">
              <a:solidFill>
                <a:srgbClr val="111111"/>
              </a:solidFill>
              <a:effectLst/>
              <a:highlight>
                <a:srgbClr val="FFFFFF"/>
              </a:highlight>
              <a:latin typeface="-apple-system"/>
            </a:endParaRPr>
          </a:p>
          <a:p>
            <a:pPr algn="l"/>
            <a:endParaRPr lang="en-US" b="0" i="0" dirty="0">
              <a:solidFill>
                <a:srgbClr val="111111"/>
              </a:solidFill>
              <a:effectLst/>
              <a:highlight>
                <a:srgbClr val="FFFFFF"/>
              </a:highlight>
              <a:latin typeface="-apple-system"/>
            </a:endParaRPr>
          </a:p>
          <a:p>
            <a:endParaRPr lang="en-US" dirty="0"/>
          </a:p>
        </p:txBody>
      </p:sp>
    </p:spTree>
    <p:extLst>
      <p:ext uri="{BB962C8B-B14F-4D97-AF65-F5344CB8AC3E}">
        <p14:creationId xmlns:p14="http://schemas.microsoft.com/office/powerpoint/2010/main" val="3496612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6/3/2024 3:52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44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a:prstGeom prst="rect">
            <a:avLst/>
          </a:prstGeom>
        </p:spPr>
      </p:sp>
      <p:sp>
        <p:nvSpPr>
          <p:cNvPr id="3" name="Notes Placeholder 2"/>
          <p:cNvSpPr>
            <a:spLocks noGrp="1"/>
          </p:cNvSpPr>
          <p:nvPr>
            <p:ph type="body" idx="1"/>
          </p:nvPr>
        </p:nvSpPr>
        <p:spPr>
          <a:xfrm>
            <a:off x="731520" y="4560570"/>
            <a:ext cx="5852160" cy="4320540"/>
          </a:xfrm>
          <a:prstGeom prst="rect">
            <a:avLst/>
          </a:prstGeom>
        </p:spPr>
        <p:txBody>
          <a:bodyPr>
            <a:normAutofit/>
          </a:bodyPr>
          <a:lstStyle/>
          <a:p>
            <a:endParaRPr lang="en-US" dirty="0"/>
          </a:p>
        </p:txBody>
      </p:sp>
      <p:sp>
        <p:nvSpPr>
          <p:cNvPr id="4" name="Date Placeholder 3"/>
          <p:cNvSpPr>
            <a:spLocks noGrp="1"/>
          </p:cNvSpPr>
          <p:nvPr>
            <p:ph type="dt" idx="10"/>
          </p:nvPr>
        </p:nvSpPr>
        <p:spPr>
          <a:xfrm>
            <a:off x="4143587" y="0"/>
            <a:ext cx="3169920" cy="48006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6/3/2024 3:52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583680" y="9119474"/>
            <a:ext cx="729827" cy="48006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15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754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Duplicates:</a:t>
            </a:r>
            <a:r>
              <a:rPr lang="en-US" b="0" i="0" dirty="0">
                <a:solidFill>
                  <a:srgbClr val="0D0D0D"/>
                </a:solidFill>
                <a:effectLst/>
                <a:highlight>
                  <a:srgbClr val="FFFFFF"/>
                </a:highlight>
                <a:latin typeface="Söhne"/>
              </a:rPr>
              <a:t> Multiple entries of the same data.</a:t>
            </a:r>
          </a:p>
          <a:p>
            <a:pPr algn="l">
              <a:buFont typeface="Arial" panose="020B0604020202020204" pitchFamily="34" charset="0"/>
              <a:buChar char="•"/>
            </a:pPr>
            <a:r>
              <a:rPr lang="en-US" b="1" i="0" dirty="0">
                <a:solidFill>
                  <a:srgbClr val="0D0D0D"/>
                </a:solidFill>
                <a:effectLst/>
                <a:highlight>
                  <a:srgbClr val="FFFFFF"/>
                </a:highlight>
                <a:latin typeface="Söhne"/>
              </a:rPr>
              <a:t>Inconsistencies:</a:t>
            </a:r>
            <a:r>
              <a:rPr lang="en-US" b="0" i="0" dirty="0">
                <a:solidFill>
                  <a:srgbClr val="0D0D0D"/>
                </a:solidFill>
                <a:effectLst/>
                <a:highlight>
                  <a:srgbClr val="FFFFFF"/>
                </a:highlight>
                <a:latin typeface="Söhne"/>
              </a:rPr>
              <a:t> Conflicting data values.</a:t>
            </a:r>
          </a:p>
          <a:p>
            <a:pPr algn="l">
              <a:buFont typeface="Arial" panose="020B0604020202020204" pitchFamily="34" charset="0"/>
              <a:buChar char="•"/>
            </a:pPr>
            <a:r>
              <a:rPr lang="en-US" b="1" i="0" dirty="0">
                <a:solidFill>
                  <a:srgbClr val="0D0D0D"/>
                </a:solidFill>
                <a:effectLst/>
                <a:highlight>
                  <a:srgbClr val="FFFFFF"/>
                </a:highlight>
                <a:latin typeface="Söhne"/>
              </a:rPr>
              <a:t>Incomplete Data:</a:t>
            </a:r>
            <a:r>
              <a:rPr lang="en-US" b="0" i="0" dirty="0">
                <a:solidFill>
                  <a:srgbClr val="0D0D0D"/>
                </a:solidFill>
                <a:effectLst/>
                <a:highlight>
                  <a:srgbClr val="FFFFFF"/>
                </a:highlight>
                <a:latin typeface="Söhne"/>
              </a:rPr>
              <a:t> Missing critical information.</a:t>
            </a:r>
          </a:p>
          <a:p>
            <a:pPr algn="l">
              <a:buFont typeface="Arial" panose="020B0604020202020204" pitchFamily="34" charset="0"/>
              <a:buChar char="•"/>
            </a:pPr>
            <a:r>
              <a:rPr lang="en-US" b="1" i="0" dirty="0">
                <a:solidFill>
                  <a:srgbClr val="0D0D0D"/>
                </a:solidFill>
                <a:effectLst/>
                <a:highlight>
                  <a:srgbClr val="FFFFFF"/>
                </a:highlight>
                <a:latin typeface="Söhne"/>
              </a:rPr>
              <a:t>Outdated Information:</a:t>
            </a:r>
            <a:r>
              <a:rPr lang="en-US" b="0" i="0" dirty="0">
                <a:solidFill>
                  <a:srgbClr val="0D0D0D"/>
                </a:solidFill>
                <a:effectLst/>
                <a:highlight>
                  <a:srgbClr val="FFFFFF"/>
                </a:highlight>
                <a:latin typeface="Söhne"/>
              </a:rPr>
              <a:t> Stale data no longer relevant.</a:t>
            </a:r>
          </a:p>
          <a:p>
            <a:pPr algn="l">
              <a:buFont typeface="Arial" panose="020B0604020202020204" pitchFamily="34" charset="0"/>
              <a:buChar char="•"/>
            </a:pPr>
            <a:r>
              <a:rPr lang="en-US" b="1" i="0" dirty="0">
                <a:solidFill>
                  <a:srgbClr val="0D0D0D"/>
                </a:solidFill>
                <a:effectLst/>
                <a:highlight>
                  <a:srgbClr val="FFFFFF"/>
                </a:highlight>
                <a:latin typeface="Söhne"/>
              </a:rPr>
              <a:t>Incorrect Data:</a:t>
            </a:r>
            <a:r>
              <a:rPr lang="en-US" b="0" i="0" dirty="0">
                <a:solidFill>
                  <a:srgbClr val="0D0D0D"/>
                </a:solidFill>
                <a:effectLst/>
                <a:highlight>
                  <a:srgbClr val="FFFFFF"/>
                </a:highlight>
                <a:latin typeface="Söhne"/>
              </a:rPr>
              <a:t> Data errors due to manual entry or migration issues.</a:t>
            </a:r>
          </a:p>
          <a:p>
            <a:endParaRPr lang="en-US" dirty="0"/>
          </a:p>
        </p:txBody>
      </p:sp>
    </p:spTree>
    <p:extLst>
      <p:ext uri="{BB962C8B-B14F-4D97-AF65-F5344CB8AC3E}">
        <p14:creationId xmlns:p14="http://schemas.microsoft.com/office/powerpoint/2010/main" val="45276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Introduction:</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"Data preparation and cleansing are foundational steps in data management, ensuring that the data used in Dynamics 365 is accurate, consistent, and reliable."</a:t>
            </a:r>
          </a:p>
          <a:p>
            <a:pPr algn="l">
              <a:buFont typeface="Arial" panose="020B0604020202020204" pitchFamily="34" charset="0"/>
              <a:buChar char="•"/>
            </a:pPr>
            <a:r>
              <a:rPr lang="en-US" b="1" i="0" dirty="0">
                <a:solidFill>
                  <a:srgbClr val="0D0D0D"/>
                </a:solidFill>
                <a:effectLst/>
                <a:highlight>
                  <a:srgbClr val="FFFFFF"/>
                </a:highlight>
                <a:latin typeface="Söhne"/>
              </a:rPr>
              <a:t>Data Preparation:</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Definition:</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"Data preparation involves gathering, combining, structuring, and organizing data so it can be analyzed effectively."</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Key Steps: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"Data collection: Gathering data from various sources."</a:t>
            </a: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"Data integration: Combining data into a single dataset."</a:t>
            </a: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"Data formatting: Structuring data into a usable format."</a:t>
            </a: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"Data transformation: Converting data to meet specific requirements."</a:t>
            </a:r>
          </a:p>
          <a:p>
            <a:pPr algn="l">
              <a:buFont typeface="Arial" panose="020B0604020202020204" pitchFamily="34" charset="0"/>
              <a:buChar char="•"/>
            </a:pPr>
            <a:r>
              <a:rPr lang="en-US" b="1" i="0" dirty="0">
                <a:solidFill>
                  <a:srgbClr val="0D0D0D"/>
                </a:solidFill>
                <a:effectLst/>
                <a:highlight>
                  <a:srgbClr val="FFFFFF"/>
                </a:highlight>
                <a:latin typeface="Söhne"/>
              </a:rPr>
              <a:t>Data Cleansing:</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Definition:</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"Data cleansing, or data cleaning, is the process of detecting and correcting (or removing) corrupt or inaccurate records from a dataset."</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Key Steps: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"Data profiling: Analyzing data to understand its quality and structure."</a:t>
            </a: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"Error detection: Identifying issues like missing values, duplicates, and inconsistencies."</a:t>
            </a: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"Data correction: Fixing errors, standardizing formats, and removing duplicates."</a:t>
            </a: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"Data validation: Ensuring the cleaned data meets required standards."</a:t>
            </a:r>
          </a:p>
          <a:p>
            <a:pPr algn="l">
              <a:buFont typeface="Arial" panose="020B0604020202020204" pitchFamily="34" charset="0"/>
              <a:buChar char="•"/>
            </a:pPr>
            <a:r>
              <a:rPr lang="en-US" b="1" i="0" dirty="0">
                <a:solidFill>
                  <a:srgbClr val="0D0D0D"/>
                </a:solidFill>
                <a:effectLst/>
                <a:highlight>
                  <a:srgbClr val="FFFFFF"/>
                </a:highlight>
                <a:latin typeface="Söhne"/>
              </a:rPr>
              <a:t>Importance of Both Processes:</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"Both data preparation and cleansing are crucial for maintaining high data quality. They improve the accuracy and reliability of data, enhance system performance, and ensure that data-driven decisions are based on solid information."</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"Effective data management also supports regulatory compliance, reduces operational costs, and builds user trust in the data."</a:t>
            </a:r>
          </a:p>
          <a:p>
            <a:endParaRPr lang="en-US" dirty="0"/>
          </a:p>
        </p:txBody>
      </p:sp>
    </p:spTree>
    <p:extLst>
      <p:ext uri="{BB962C8B-B14F-4D97-AF65-F5344CB8AC3E}">
        <p14:creationId xmlns:p14="http://schemas.microsoft.com/office/powerpoint/2010/main" val="3465654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l">
              <a:buFont typeface="Arial" panose="020B0604020202020204" pitchFamily="34" charset="0"/>
              <a:buNone/>
            </a:pPr>
            <a:r>
              <a:rPr lang="en-US" b="0" i="0" dirty="0">
                <a:solidFill>
                  <a:srgbClr val="0D0D0D"/>
                </a:solidFill>
                <a:effectLst/>
                <a:highlight>
                  <a:srgbClr val="FFFFFF"/>
                </a:highlight>
                <a:latin typeface="Söhne"/>
              </a:rPr>
              <a:t>There are various tools available that can assist in the data preparation and cleansing process. These tools help automate and streamline the tasks involved, making the process more efficient and less prone to human error."</a:t>
            </a:r>
          </a:p>
          <a:p>
            <a:pPr algn="l">
              <a:buFont typeface="Arial" panose="020B0604020202020204" pitchFamily="34" charset="0"/>
              <a:buNone/>
            </a:pPr>
            <a:r>
              <a:rPr lang="en-US" b="1" i="0" dirty="0">
                <a:solidFill>
                  <a:srgbClr val="0D0D0D"/>
                </a:solidFill>
                <a:effectLst/>
                <a:highlight>
                  <a:srgbClr val="FFFFFF"/>
                </a:highlight>
                <a:latin typeface="Söhne"/>
              </a:rPr>
              <a:t>Microsoft Power Query:</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"Microsoft Power Query is a powerful data connection technology that enables users to discover, connect, combine, and refine data across a wide variety of sources. It's integrated with Excel and Power BI, making it accessible for many users."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"With Power Query, you can perform tasks such as removing duplicates, filtering data, and transforming data into the required format."</a:t>
            </a:r>
          </a:p>
          <a:p>
            <a:pPr algn="l">
              <a:buFont typeface="Arial" panose="020B0604020202020204" pitchFamily="34" charset="0"/>
              <a:buChar char="•"/>
            </a:pPr>
            <a:r>
              <a:rPr lang="en-US" b="1" i="0" dirty="0">
                <a:solidFill>
                  <a:srgbClr val="0D0D0D"/>
                </a:solidFill>
                <a:effectLst/>
                <a:highlight>
                  <a:srgbClr val="FFFFFF"/>
                </a:highlight>
                <a:latin typeface="Söhne"/>
              </a:rPr>
              <a:t>Data Management Framework (DMF) in Dynamics 365:</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"The Data Management Framework in Dynamics 365 provides tools for importing, exporting, and managing data within the system. It includes features for data validation, transformation, and cleansing."</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"DMF helps ensure that data imported into Dynamics 365 meets the required quality standards, reducing errors and inconsistencies."</a:t>
            </a:r>
          </a:p>
          <a:p>
            <a:pPr algn="l">
              <a:buFont typeface="Arial" panose="020B0604020202020204" pitchFamily="34" charset="0"/>
              <a:buChar char="•"/>
            </a:pPr>
            <a:r>
              <a:rPr lang="en-US" b="1" i="0" dirty="0">
                <a:solidFill>
                  <a:srgbClr val="0D0D0D"/>
                </a:solidFill>
                <a:effectLst/>
                <a:highlight>
                  <a:srgbClr val="FFFFFF"/>
                </a:highlight>
                <a:latin typeface="Söhne"/>
              </a:rPr>
              <a:t>Azure Data Factory:</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"Azure Data Factory is a cloud-based data integration service that allows you to create, schedule, and orchestrate ETL (Extract, Transform, Load) workflows. It can handle large-scale data preparation and cleansing tasks."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"It supports a wide range of data sources and offers robust transformation capabilities, making it ideal for complex data management scenarios."</a:t>
            </a:r>
          </a:p>
          <a:p>
            <a:pPr algn="l">
              <a:buFont typeface="Arial" panose="020B0604020202020204" pitchFamily="34" charset="0"/>
              <a:buChar char="•"/>
            </a:pPr>
            <a:r>
              <a:rPr lang="en-US" b="1" i="0" dirty="0">
                <a:solidFill>
                  <a:srgbClr val="0D0D0D"/>
                </a:solidFill>
                <a:effectLst/>
                <a:highlight>
                  <a:srgbClr val="FFFFFF"/>
                </a:highlight>
                <a:latin typeface="Söhne"/>
              </a:rPr>
              <a:t>Third-party Tools:</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"In addition to Microsoft's own tools, there are several third-party solutions that offer advanced data preparation and cleansing functionalities. Tools like Talend, Informatica, and Trifacta are popular choices."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"These tools provide comprehensive data profiling, transformation, and cleansing capabilities, often with intuitive interfaces and powerful automation features."</a:t>
            </a:r>
          </a:p>
          <a:p>
            <a:pPr algn="l">
              <a:buFont typeface="Arial" panose="020B0604020202020204" pitchFamily="34" charset="0"/>
              <a:buChar char="•"/>
            </a:pPr>
            <a:r>
              <a:rPr lang="en-US" b="1" i="0" dirty="0">
                <a:solidFill>
                  <a:srgbClr val="0D0D0D"/>
                </a:solidFill>
                <a:effectLst/>
                <a:highlight>
                  <a:srgbClr val="FFFFFF"/>
                </a:highlight>
                <a:latin typeface="Söhne"/>
              </a:rPr>
              <a:t>Choosing the Right Tool:</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"The choice of tool depends on the specific needs of your organization, the complexity of your data, and the existing technology stack. It's important to evaluate the features, ease of use, and integration capabilities of each tool.</a:t>
            </a:r>
          </a:p>
          <a:p>
            <a:endParaRPr lang="en-US" dirty="0"/>
          </a:p>
        </p:txBody>
      </p:sp>
    </p:spTree>
    <p:extLst>
      <p:ext uri="{BB962C8B-B14F-4D97-AF65-F5344CB8AC3E}">
        <p14:creationId xmlns:p14="http://schemas.microsoft.com/office/powerpoint/2010/main" val="386997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Introduction:</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"Data migration is a critical process in implementing Dynamics 365, involving the transfer of data from existing systems to the new platform."</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"A well-structured migration plan ensures data integrity, minimizes downtime, and aligns with business processes."</a:t>
            </a:r>
          </a:p>
          <a:p>
            <a:pPr algn="l">
              <a:buFont typeface="Arial" panose="020B0604020202020204" pitchFamily="34" charset="0"/>
              <a:buChar char="•"/>
            </a:pPr>
            <a:r>
              <a:rPr lang="en-US" b="1" i="0" dirty="0">
                <a:solidFill>
                  <a:srgbClr val="0D0D0D"/>
                </a:solidFill>
                <a:effectLst/>
                <a:highlight>
                  <a:srgbClr val="FFFFFF"/>
                </a:highlight>
                <a:latin typeface="Söhne"/>
              </a:rPr>
              <a:t>Importance of Aligning with Business Processes:</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"Aligning data migration with business processes ensures that the new system supports organizational workflows and operational needs."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"This approach helps identify the most critical data and establishes the migration sequence based on business priorities."</a:t>
            </a:r>
          </a:p>
          <a:p>
            <a:pPr algn="l">
              <a:buFont typeface="Arial" panose="020B0604020202020204" pitchFamily="34" charset="0"/>
              <a:buChar char="•"/>
            </a:pPr>
            <a:r>
              <a:rPr lang="en-US" b="1" i="0" dirty="0">
                <a:solidFill>
                  <a:srgbClr val="0D0D0D"/>
                </a:solidFill>
                <a:effectLst/>
                <a:highlight>
                  <a:srgbClr val="FFFFFF"/>
                </a:highlight>
                <a:latin typeface="Söhne"/>
              </a:rPr>
              <a:t>Steps for Business Process-Oriented Planning:</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Assess Current Business Processes: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"Evaluate existing workflows and data dependencies to understand how data supports operations."</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Define Future State:</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"Determine how business processes will function in Dynamics 365 and identify any changes or improvements needed."</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Map Data Requirements: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"Align data fields and structures in the current system with those in Dynamics 365, ensuring all necessary data is captured."</a:t>
            </a:r>
          </a:p>
          <a:p>
            <a:endParaRPr lang="en-US" dirty="0"/>
          </a:p>
        </p:txBody>
      </p:sp>
    </p:spTree>
    <p:extLst>
      <p:ext uri="{BB962C8B-B14F-4D97-AF65-F5344CB8AC3E}">
        <p14:creationId xmlns:p14="http://schemas.microsoft.com/office/powerpoint/2010/main" val="768487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Explain the advantages of Data Packages compared to a DB copy scenario based on the stage of the project</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Data restore is support to quickly move data from Golden to UAT or Prod but this approach is valid only for the first go-live of the project</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For phased implementations where projects requires to add new legal entities or increase the functional footprint data entities are the option</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A good plan on data entities since the start will avoid bottlenecks down the road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The approach proposed on the graphic above also provides the capability to use snapshots, this are Point In Tim Restore capabilities just for environments with SQL Azure DB (Tier 2)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The Snapshots allows to reset the DB to a date and time and </a:t>
            </a:r>
            <a:r>
              <a:rPr lang="en-US" b="1" baseline="0" dirty="0"/>
              <a:t>reuse </a:t>
            </a:r>
            <a:r>
              <a:rPr lang="en-US" b="0" baseline="0" dirty="0"/>
              <a:t> work done for additional rounds, this increase speed on deployments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baseline="0" dirty="0"/>
              <a:t>This process should be uses just during the final testing and can use Production Environment for that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baseline="0" dirty="0"/>
              <a:t>Using prod for this last test allows also to validate expected performance and seed final configurations on integrations, BI, etc.</a:t>
            </a:r>
            <a:endParaRPr lang="en-US" baseline="0" dirty="0"/>
          </a:p>
          <a:p>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6/3/2024 3:52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549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Testing and validating data migration are crucial steps to ensure the success of a Dynamics 365 implementation."</a:t>
            </a:r>
          </a:p>
          <a:p>
            <a:pPr algn="l">
              <a:buFont typeface="Arial" panose="020B0604020202020204" pitchFamily="34" charset="0"/>
              <a:buChar char="•"/>
            </a:pPr>
            <a:r>
              <a:rPr lang="en-US" b="0" i="0" dirty="0">
                <a:solidFill>
                  <a:srgbClr val="0D0D0D"/>
                </a:solidFill>
                <a:effectLst/>
                <a:highlight>
                  <a:srgbClr val="FFFFFF"/>
                </a:highlight>
                <a:latin typeface="Söhne"/>
              </a:rPr>
              <a:t>"The focus is on ensuring data integrity and utilizing effective testing tools and strategies to confirm that data has been accurately migrated.</a:t>
            </a:r>
          </a:p>
          <a:p>
            <a:endParaRPr lang="en-US" dirty="0"/>
          </a:p>
        </p:txBody>
      </p:sp>
    </p:spTree>
    <p:extLst>
      <p:ext uri="{BB962C8B-B14F-4D97-AF65-F5344CB8AC3E}">
        <p14:creationId xmlns:p14="http://schemas.microsoft.com/office/powerpoint/2010/main" val="3727914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Definition and Importance:</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"Data integrity refers to the accuracy, consistency, and reliability of data throughout its lifecycle."</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"Maintaining data integrity during migration ensures that business processes function correctly and that users can trust the data in Dynamics 365."</a:t>
            </a:r>
          </a:p>
          <a:p>
            <a:pPr algn="l">
              <a:buFont typeface="Arial" panose="020B0604020202020204" pitchFamily="34" charset="0"/>
              <a:buChar char="•"/>
            </a:pPr>
            <a:r>
              <a:rPr lang="en-US" b="1" i="0" dirty="0">
                <a:solidFill>
                  <a:srgbClr val="0D0D0D"/>
                </a:solidFill>
                <a:effectLst/>
                <a:highlight>
                  <a:srgbClr val="FFFFFF"/>
                </a:highlight>
                <a:latin typeface="Söhne"/>
              </a:rPr>
              <a:t>Key Aspects of Data Integrity:</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Accuracy:</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"Ensure that all data is correct and matches the source data."</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Consistency:</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"Verify that data is uniformly represented across all records and systems."</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Completeness: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"Confirm that no data is missing and all necessary information has been migrated."</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Timeliness: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"Ensure that data is up-to-date and reflects the most current information available."</a:t>
            </a:r>
          </a:p>
          <a:p>
            <a:endParaRPr lang="en-US" dirty="0"/>
          </a:p>
        </p:txBody>
      </p:sp>
    </p:spTree>
    <p:extLst>
      <p:ext uri="{BB962C8B-B14F-4D97-AF65-F5344CB8AC3E}">
        <p14:creationId xmlns:p14="http://schemas.microsoft.com/office/powerpoint/2010/main" val="2396314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Testing Tools:</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Microsoft Data Management Framework (DMF):</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"Use DMF to perform data import/export operations and validate data during the migration process."</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Microsoft Power BI:</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"Leverage Power BI to create reports and dashboards that help visualize and validate migrated data."</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Azure Data Factory:</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"Utilize Azure Data Factory for ETL processes and to ensure data quality during migration."</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Third-Party Tools: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"Consider third-party data validation tools like Talend and Informatica for advanced data profiling and validation."</a:t>
            </a:r>
          </a:p>
          <a:p>
            <a:pPr algn="l">
              <a:buFont typeface="Arial" panose="020B0604020202020204" pitchFamily="34" charset="0"/>
              <a:buChar char="•"/>
            </a:pPr>
            <a:r>
              <a:rPr lang="en-US" b="1" i="0" dirty="0">
                <a:solidFill>
                  <a:srgbClr val="0D0D0D"/>
                </a:solidFill>
                <a:effectLst/>
                <a:highlight>
                  <a:srgbClr val="FFFFFF"/>
                </a:highlight>
                <a:latin typeface="Söhne"/>
              </a:rPr>
              <a:t>Testing Strategies:</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Data Mapping Validation:</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"Ensure that all data fields in the source system are correctly mapped to the corresponding fields in Dynamics 365."</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Sample Data Testing:</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"Perform initial testing with a subset of data to identify and resolve issues before full-scale migration."</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End-to-End Testing:</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"Conduct comprehensive testing across the entire data flow, from source to target system, to ensure all processes function as expected."</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User Acceptance Testing (UAT):</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"Engage end-users in testing to validate that the data supports business processes and that users can perform their tasks accurately."</a:t>
            </a:r>
          </a:p>
          <a:p>
            <a:endParaRPr lang="en-US" dirty="0"/>
          </a:p>
        </p:txBody>
      </p:sp>
    </p:spTree>
    <p:extLst>
      <p:ext uri="{BB962C8B-B14F-4D97-AF65-F5344CB8AC3E}">
        <p14:creationId xmlns:p14="http://schemas.microsoft.com/office/powerpoint/2010/main" val="2267637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Söhne"/>
              </a:rPr>
              <a:t>Validation Techniques:</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Record Counts: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"Compare the number of records in the source and target systems to ensure all data has been migrated."</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Data Sampling:</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"Randomly select and verify data samples to check for accuracy and consistency."</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Automated Scripts: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"Use automated scripts to validate data formats, relationships, and constraints."</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Reconciliation Reports: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"Generate reports to reconcile migrated data with source data, identifying discrepancies and ensuring completeness."</a:t>
            </a:r>
          </a:p>
          <a:p>
            <a:pPr algn="l">
              <a:buFont typeface="Arial" panose="020B0604020202020204" pitchFamily="34" charset="0"/>
              <a:buChar char="•"/>
            </a:pPr>
            <a:r>
              <a:rPr lang="en-US" b="1" i="0" dirty="0">
                <a:solidFill>
                  <a:srgbClr val="0D0D0D"/>
                </a:solidFill>
                <a:effectLst/>
                <a:highlight>
                  <a:srgbClr val="FFFFFF"/>
                </a:highlight>
                <a:latin typeface="Söhne"/>
              </a:rPr>
              <a:t>Best Practices:</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Early and Frequent Testing:</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"Start testing early in the migration process and perform it frequently to catch and resolve issues promptly."</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Cross-functional Collaboration:</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"Involve stakeholders from different business units to ensure comprehensive validation and alignment with business needs."</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Document and Track Issues:</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"Maintain detailed documentation of identified issues and their resolutions to improve the migration process."</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Iterative Approach:</a:t>
            </a:r>
            <a:endParaRPr lang="en-US"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b="0" i="0" dirty="0">
                <a:solidFill>
                  <a:srgbClr val="0D0D0D"/>
                </a:solidFill>
                <a:effectLst/>
                <a:highlight>
                  <a:srgbClr val="FFFFFF"/>
                </a:highlight>
                <a:latin typeface="Söhne"/>
              </a:rPr>
              <a:t>"Use an iterative approach to testing and validation, continuously refining and improving the process."</a:t>
            </a:r>
          </a:p>
          <a:p>
            <a:endParaRPr lang="en-US" dirty="0"/>
          </a:p>
        </p:txBody>
      </p:sp>
    </p:spTree>
    <p:extLst>
      <p:ext uri="{BB962C8B-B14F-4D97-AF65-F5344CB8AC3E}">
        <p14:creationId xmlns:p14="http://schemas.microsoft.com/office/powerpoint/2010/main" val="3938770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6/3/2024 3:52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70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542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377" rtl="0" eaLnBrk="1" fontAlgn="auto" latinLnBrk="0" hangingPunct="1">
              <a:lnSpc>
                <a:spcPct val="100000"/>
              </a:lnSpc>
              <a:spcBef>
                <a:spcPts val="0"/>
              </a:spcBef>
              <a:spcAft>
                <a:spcPts val="0"/>
              </a:spcAft>
              <a:buClrTx/>
              <a:buSzTx/>
              <a:buFontTx/>
              <a:buChar char="-"/>
              <a:tabLst/>
              <a:defRPr/>
            </a:pPr>
            <a:r>
              <a:rPr lang="en-US" sz="1800" b="0" i="0" u="none" strike="noStrike" dirty="0">
                <a:solidFill>
                  <a:srgbClr val="000000"/>
                </a:solidFill>
                <a:effectLst/>
                <a:latin typeface="Aptos Narrow" panose="020B0004020202020204" pitchFamily="34" charset="0"/>
              </a:rPr>
              <a:t>Overview of Dynamics 365</a:t>
            </a:r>
          </a:p>
          <a:p>
            <a:pPr marL="285750" marR="0" lvl="0" indent="-285750" algn="l" defTabSz="914377" rtl="0" eaLnBrk="1" fontAlgn="auto" latinLnBrk="0" hangingPunct="1">
              <a:lnSpc>
                <a:spcPct val="100000"/>
              </a:lnSpc>
              <a:spcBef>
                <a:spcPts val="0"/>
              </a:spcBef>
              <a:spcAft>
                <a:spcPts val="0"/>
              </a:spcAft>
              <a:buClrTx/>
              <a:buSzTx/>
              <a:buFontTx/>
              <a:buChar char="-"/>
              <a:tabLst/>
              <a:defRPr/>
            </a:pPr>
            <a:r>
              <a:rPr lang="en-US" sz="1800" b="0" i="0" u="none" strike="noStrike" dirty="0">
                <a:solidFill>
                  <a:srgbClr val="000000"/>
                </a:solidFill>
                <a:effectLst/>
                <a:latin typeface="Aptos Narrow" panose="020B0004020202020204" pitchFamily="34" charset="0"/>
              </a:rPr>
              <a:t>Key components and data architecture</a:t>
            </a:r>
          </a:p>
          <a:p>
            <a:pPr marL="285750" marR="0" lvl="0" indent="-285750" algn="l" defTabSz="914377" rtl="0" eaLnBrk="1" fontAlgn="auto" latinLnBrk="0" hangingPunct="1">
              <a:lnSpc>
                <a:spcPct val="100000"/>
              </a:lnSpc>
              <a:spcBef>
                <a:spcPts val="0"/>
              </a:spcBef>
              <a:spcAft>
                <a:spcPts val="0"/>
              </a:spcAft>
              <a:buClrTx/>
              <a:buSzTx/>
              <a:buFontTx/>
              <a:buChar char="-"/>
              <a:tabLst/>
              <a:defRPr/>
            </a:pPr>
            <a:endParaRPr lang="en-US" sz="1800" b="0" i="0" u="none" strike="noStrike" dirty="0">
              <a:solidFill>
                <a:srgbClr val="000000"/>
              </a:solidFill>
              <a:effectLst/>
              <a:latin typeface="Aptos Narrow" panose="020B0004020202020204" pitchFamily="34" charset="0"/>
            </a:endParaRPr>
          </a:p>
          <a:p>
            <a:pPr marL="285750" marR="0" lvl="0" indent="-285750" algn="l" defTabSz="914377" rtl="0" eaLnBrk="1" fontAlgn="auto" latinLnBrk="0" hangingPunct="1">
              <a:lnSpc>
                <a:spcPct val="100000"/>
              </a:lnSpc>
              <a:spcBef>
                <a:spcPts val="0"/>
              </a:spcBef>
              <a:spcAft>
                <a:spcPts val="0"/>
              </a:spcAft>
              <a:buClrTx/>
              <a:buSzTx/>
              <a:buFontTx/>
              <a:buChar char="-"/>
              <a:tabLst/>
              <a:defRPr/>
            </a:pPr>
            <a:r>
              <a:rPr lang="en-US" sz="1800" b="0" i="0" u="none" strike="noStrike" dirty="0">
                <a:solidFill>
                  <a:srgbClr val="000000"/>
                </a:solidFill>
                <a:effectLst/>
                <a:latin typeface="Aptos Narrow" panose="020B0004020202020204" pitchFamily="34" charset="0"/>
              </a:rPr>
              <a:t>Rachel / Nathan</a:t>
            </a:r>
            <a:endParaRPr lang="en-US" dirty="0"/>
          </a:p>
          <a:p>
            <a:endParaRPr lang="en-US" dirty="0"/>
          </a:p>
        </p:txBody>
      </p:sp>
    </p:spTree>
    <p:extLst>
      <p:ext uri="{BB962C8B-B14F-4D97-AF65-F5344CB8AC3E}">
        <p14:creationId xmlns:p14="http://schemas.microsoft.com/office/powerpoint/2010/main" val="3500673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0544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7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migration band</a:t>
            </a:r>
          </a:p>
        </p:txBody>
      </p:sp>
    </p:spTree>
    <p:extLst>
      <p:ext uri="{BB962C8B-B14F-4D97-AF65-F5344CB8AC3E}">
        <p14:creationId xmlns:p14="http://schemas.microsoft.com/office/powerpoint/2010/main" val="887630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Odata</a:t>
            </a:r>
            <a:r>
              <a:rPr lang="en-US" dirty="0"/>
              <a:t> metal band</a:t>
            </a:r>
          </a:p>
        </p:txBody>
      </p:sp>
    </p:spTree>
    <p:extLst>
      <p:ext uri="{BB962C8B-B14F-4D97-AF65-F5344CB8AC3E}">
        <p14:creationId xmlns:p14="http://schemas.microsoft.com/office/powerpoint/2010/main" val="217757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https://www.jaestevan.com/blog/2024/low-code-custom-data-import-in-dynamics-365-finance-and-operations/</a:t>
            </a:r>
          </a:p>
          <a:p>
            <a:endParaRPr lang="en-US" dirty="0"/>
          </a:p>
        </p:txBody>
      </p:sp>
    </p:spTree>
    <p:extLst>
      <p:ext uri="{BB962C8B-B14F-4D97-AF65-F5344CB8AC3E}">
        <p14:creationId xmlns:p14="http://schemas.microsoft.com/office/powerpoint/2010/main" val="3158985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blue and purple gradient&#10;&#10;Description automatically generated">
            <a:extLst>
              <a:ext uri="{FF2B5EF4-FFF2-40B4-BE49-F238E27FC236}">
                <a16:creationId xmlns:a16="http://schemas.microsoft.com/office/drawing/2014/main" id="{E354FF9E-CDCD-6046-419B-DC622F15E705}"/>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29B1F873-E722-6CFD-EDB3-F2AEB3C3A19C}"/>
              </a:ext>
            </a:extLst>
          </p:cNvPr>
          <p:cNvPicPr>
            <a:picLocks noChangeAspect="1"/>
          </p:cNvPicPr>
          <p:nvPr userDrawn="1"/>
        </p:nvPicPr>
        <p:blipFill rotWithShape="1">
          <a:blip r:embed="rId4"/>
          <a:srcRect l="15584"/>
          <a:stretch/>
        </p:blipFill>
        <p:spPr>
          <a:xfrm>
            <a:off x="485150" y="116632"/>
            <a:ext cx="1961876" cy="2328156"/>
          </a:xfrm>
          <a:prstGeom prst="rect">
            <a:avLst/>
          </a:prstGeom>
        </p:spPr>
      </p:pic>
      <p:pic>
        <p:nvPicPr>
          <p:cNvPr id="16" name="Picture 15" descr="A cartoon of a person hat&#10;&#10;Description automatically generated">
            <a:extLst>
              <a:ext uri="{FF2B5EF4-FFF2-40B4-BE49-F238E27FC236}">
                <a16:creationId xmlns:a16="http://schemas.microsoft.com/office/drawing/2014/main" id="{4511E1D9-8AAD-0D12-34DF-6BEED953FDCA}"/>
              </a:ext>
            </a:extLst>
          </p:cNvPr>
          <p:cNvPicPr>
            <a:picLocks noChangeAspect="1"/>
          </p:cNvPicPr>
          <p:nvPr userDrawn="1"/>
        </p:nvPicPr>
        <p:blipFill>
          <a:blip r:embed="rId5"/>
          <a:stretch>
            <a:fillRect/>
          </a:stretch>
        </p:blipFill>
        <p:spPr>
          <a:xfrm>
            <a:off x="4299433" y="-237337"/>
            <a:ext cx="7332671" cy="7332671"/>
          </a:xfrm>
          <a:prstGeom prst="rect">
            <a:avLst/>
          </a:prstGeom>
          <a:ln>
            <a:noFill/>
          </a:ln>
          <a:effectLst>
            <a:outerShdw blurRad="292100" dist="139700" dir="2700000" algn="tl" rotWithShape="0">
              <a:srgbClr val="333333">
                <a:alpha val="65000"/>
              </a:srgbClr>
            </a:outerShdw>
          </a:effectLst>
        </p:spPr>
      </p:pic>
      <p:pic>
        <p:nvPicPr>
          <p:cNvPr id="3" name="Picture 2" descr="A black background with white text&#10;&#10;Description automatically generated">
            <a:extLst>
              <a:ext uri="{FF2B5EF4-FFF2-40B4-BE49-F238E27FC236}">
                <a16:creationId xmlns:a16="http://schemas.microsoft.com/office/drawing/2014/main" id="{A62A3D0C-C6EA-9CED-0F5A-5EDF0A798BEE}"/>
              </a:ext>
            </a:extLst>
          </p:cNvPr>
          <p:cNvPicPr>
            <a:picLocks noChangeAspect="1"/>
          </p:cNvPicPr>
          <p:nvPr userDrawn="1"/>
        </p:nvPicPr>
        <p:blipFill rotWithShape="1">
          <a:blip r:embed="rId6"/>
          <a:srcRect l="18523" t="68635" r="17243" b="5331"/>
          <a:stretch/>
        </p:blipFill>
        <p:spPr>
          <a:xfrm>
            <a:off x="485150" y="2204864"/>
            <a:ext cx="3810650" cy="1544450"/>
          </a:xfrm>
          <a:prstGeom prst="rect">
            <a:avLst/>
          </a:prstGeom>
        </p:spPr>
      </p:pic>
    </p:spTree>
    <p:extLst>
      <p:ext uri="{BB962C8B-B14F-4D97-AF65-F5344CB8AC3E}">
        <p14:creationId xmlns:p14="http://schemas.microsoft.com/office/powerpoint/2010/main" val="23524326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342900"/>
            <a:ext cx="11430000" cy="443198"/>
          </a:xfrm>
          <a:prstGeom prst="rect">
            <a:avLst/>
          </a:prstGeom>
        </p:spPr>
        <p:txBody>
          <a:bodyPr wrap="square" lIns="0" tIns="0" rIns="0" bIns="0">
            <a:spAutoFit/>
          </a:bodyPr>
          <a:lstStyle>
            <a:lvl1pPr>
              <a:defRPr sz="3200" spc="300">
                <a:solidFill>
                  <a:srgbClr val="6A22AD"/>
                </a:solidFill>
                <a:latin typeface="+mj-lt"/>
              </a:defRPr>
            </a:lvl1pPr>
          </a:lstStyle>
          <a:p>
            <a:r>
              <a:rPr lang="en-GB" dirty="0"/>
              <a:t>CLICK TO EDIT MASTER TITLE STYLE</a:t>
            </a:r>
            <a:endParaRPr lang="en-US" dirty="0"/>
          </a:p>
        </p:txBody>
      </p:sp>
      <p:sp>
        <p:nvSpPr>
          <p:cNvPr id="3" name="Subtitle 2"/>
          <p:cNvSpPr>
            <a:spLocks noGrp="1"/>
          </p:cNvSpPr>
          <p:nvPr>
            <p:ph type="subTitle" idx="1"/>
          </p:nvPr>
        </p:nvSpPr>
        <p:spPr>
          <a:xfrm>
            <a:off x="381000" y="857250"/>
            <a:ext cx="11430000" cy="246221"/>
          </a:xfrm>
          <a:prstGeom prst="rect">
            <a:avLst/>
          </a:prstGeom>
        </p:spPr>
        <p:txBody>
          <a:bodyPr wrap="square" lIns="0" tIns="0" rIns="0" bIns="0">
            <a:spAutoFit/>
          </a:bodyPr>
          <a:lstStyle>
            <a:lvl1pPr marL="0" indent="0" algn="l">
              <a:lnSpc>
                <a:spcPct val="100000"/>
              </a:lnSpc>
              <a:spcBef>
                <a:spcPts val="0"/>
              </a:spcBef>
              <a:buNone/>
              <a:defRPr sz="1600" spc="300">
                <a:solidFill>
                  <a:schemeClr val="bg2">
                    <a:lumMod val="75000"/>
                    <a:lumOff val="25000"/>
                  </a:schemeClr>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9514C751-37EA-12B7-9E0D-3BD96485BD07}"/>
              </a:ext>
            </a:extLst>
          </p:cNvPr>
          <p:cNvPicPr>
            <a:picLocks noChangeAspect="1"/>
          </p:cNvPicPr>
          <p:nvPr userDrawn="1"/>
        </p:nvPicPr>
        <p:blipFill>
          <a:blip r:embed="rId2"/>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340949754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342900"/>
            <a:ext cx="11430000" cy="443198"/>
          </a:xfrm>
          <a:prstGeom prst="rect">
            <a:avLst/>
          </a:prstGeom>
        </p:spPr>
        <p:txBody>
          <a:bodyPr wrap="square" lIns="0" tIns="0" rIns="0" bIns="0">
            <a:spAutoFit/>
          </a:bodyPr>
          <a:lstStyle>
            <a:lvl1pPr>
              <a:defRPr sz="3200" spc="300">
                <a:solidFill>
                  <a:srgbClr val="6A22AD"/>
                </a:solidFill>
                <a:latin typeface="+mj-lt"/>
              </a:defRPr>
            </a:lvl1pPr>
          </a:lstStyle>
          <a:p>
            <a:r>
              <a:rPr lang="en-GB" dirty="0"/>
              <a:t>CLICK TO EDIT MASTER TITLE STYLE</a:t>
            </a:r>
            <a:endParaRPr lang="en-US" dirty="0"/>
          </a:p>
        </p:txBody>
      </p:sp>
      <p:sp>
        <p:nvSpPr>
          <p:cNvPr id="3" name="Content Placeholder 2"/>
          <p:cNvSpPr>
            <a:spLocks noGrp="1"/>
          </p:cNvSpPr>
          <p:nvPr>
            <p:ph idx="1"/>
          </p:nvPr>
        </p:nvSpPr>
        <p:spPr>
          <a:xfrm>
            <a:off x="381000" y="1600200"/>
            <a:ext cx="11430000" cy="4572000"/>
          </a:xfrm>
          <a:prstGeom prst="rect">
            <a:avLst/>
          </a:prstGeom>
        </p:spPr>
        <p:txBody>
          <a:bodyPr lIns="0" tIns="0" rIns="0" bIns="0"/>
          <a:lstStyle>
            <a:lvl1pPr marL="228594" indent="-228594">
              <a:lnSpc>
                <a:spcPct val="100000"/>
              </a:lnSpc>
              <a:spcBef>
                <a:spcPts val="1200"/>
              </a:spcBef>
              <a:buClr>
                <a:srgbClr val="6A22AD"/>
              </a:buClr>
              <a:buFont typeface="Arial" panose="020B0604020202020204" pitchFamily="34" charset="0"/>
              <a:buChar char="•"/>
              <a:defRPr sz="2400" spc="300">
                <a:solidFill>
                  <a:schemeClr val="bg2">
                    <a:lumMod val="75000"/>
                    <a:lumOff val="25000"/>
                  </a:schemeClr>
                </a:solidFill>
                <a:latin typeface="Arial" panose="020B0604020202020204" pitchFamily="34" charset="0"/>
              </a:defRPr>
            </a:lvl1pPr>
            <a:lvl2pPr marL="685783" indent="-228594">
              <a:lnSpc>
                <a:spcPct val="100000"/>
              </a:lnSpc>
              <a:spcBef>
                <a:spcPts val="600"/>
              </a:spcBef>
              <a:buClr>
                <a:srgbClr val="6A22AD"/>
              </a:buClr>
              <a:buFont typeface="Arial" panose="020B0604020202020204" pitchFamily="34" charset="0"/>
              <a:buChar char="–"/>
              <a:defRPr sz="1800" spc="300">
                <a:solidFill>
                  <a:schemeClr val="bg2">
                    <a:lumMod val="75000"/>
                    <a:lumOff val="25000"/>
                  </a:schemeClr>
                </a:solidFill>
                <a:latin typeface="Arial" panose="020B0604020202020204" pitchFamily="34" charset="0"/>
              </a:defRPr>
            </a:lvl2pPr>
            <a:lvl3pPr marL="1066773" indent="-152396">
              <a:lnSpc>
                <a:spcPct val="100000"/>
              </a:lnSpc>
              <a:spcBef>
                <a:spcPts val="600"/>
              </a:spcBef>
              <a:buClr>
                <a:srgbClr val="6A22AD"/>
              </a:buClr>
              <a:buFont typeface="Arial" panose="020B0604020202020204" pitchFamily="34" charset="0"/>
              <a:buChar char="▪"/>
              <a:defRPr sz="1400" spc="300">
                <a:solidFill>
                  <a:schemeClr val="bg2">
                    <a:lumMod val="75000"/>
                    <a:lumOff val="25000"/>
                  </a:schemeClr>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pic>
        <p:nvPicPr>
          <p:cNvPr id="4" name="Picture 3">
            <a:extLst>
              <a:ext uri="{FF2B5EF4-FFF2-40B4-BE49-F238E27FC236}">
                <a16:creationId xmlns:a16="http://schemas.microsoft.com/office/drawing/2014/main" id="{31536838-38A0-3457-CD78-D0746D2E1207}"/>
              </a:ext>
            </a:extLst>
          </p:cNvPr>
          <p:cNvPicPr>
            <a:picLocks noChangeAspect="1"/>
          </p:cNvPicPr>
          <p:nvPr userDrawn="1"/>
        </p:nvPicPr>
        <p:blipFill>
          <a:blip r:embed="rId2"/>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64902775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1" y="342900"/>
            <a:ext cx="11430000" cy="443198"/>
          </a:xfrm>
          <a:prstGeom prst="rect">
            <a:avLst/>
          </a:prstGeom>
        </p:spPr>
        <p:txBody>
          <a:bodyPr wrap="square" lIns="0" tIns="0" rIns="0" bIns="0">
            <a:spAutoFit/>
          </a:bodyPr>
          <a:lstStyle>
            <a:lvl1pPr>
              <a:defRPr sz="3200" spc="300">
                <a:solidFill>
                  <a:srgbClr val="6A22AD"/>
                </a:solidFill>
                <a:latin typeface="+mj-lt"/>
              </a:defRPr>
            </a:lvl1pPr>
          </a:lstStyle>
          <a:p>
            <a:r>
              <a:rPr lang="en-GB" dirty="0"/>
              <a:t>CLICK TO EDIT MASTER TITLE STYLE</a:t>
            </a:r>
            <a:endParaRPr lang="en-US" dirty="0"/>
          </a:p>
        </p:txBody>
      </p:sp>
      <p:sp>
        <p:nvSpPr>
          <p:cNvPr id="3" name="Subtitle 2"/>
          <p:cNvSpPr>
            <a:spLocks noGrp="1"/>
          </p:cNvSpPr>
          <p:nvPr>
            <p:ph type="subTitle" idx="1"/>
          </p:nvPr>
        </p:nvSpPr>
        <p:spPr>
          <a:xfrm>
            <a:off x="385486" y="857250"/>
            <a:ext cx="11425529" cy="246221"/>
          </a:xfrm>
          <a:prstGeom prst="rect">
            <a:avLst/>
          </a:prstGeom>
        </p:spPr>
        <p:txBody>
          <a:bodyPr wrap="square" lIns="0" tIns="0" rIns="0" bIns="0">
            <a:spAutoFit/>
          </a:bodyPr>
          <a:lstStyle>
            <a:lvl1pPr marL="0" indent="0" algn="l">
              <a:lnSpc>
                <a:spcPct val="100000"/>
              </a:lnSpc>
              <a:spcBef>
                <a:spcPts val="0"/>
              </a:spcBef>
              <a:buNone/>
              <a:defRPr sz="1600" spc="300">
                <a:solidFill>
                  <a:schemeClr val="bg2">
                    <a:lumMod val="75000"/>
                    <a:lumOff val="25000"/>
                  </a:schemeClr>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Content Placeholder 2"/>
          <p:cNvSpPr>
            <a:spLocks noGrp="1"/>
          </p:cNvSpPr>
          <p:nvPr>
            <p:ph idx="10"/>
          </p:nvPr>
        </p:nvSpPr>
        <p:spPr>
          <a:xfrm>
            <a:off x="385486" y="1600200"/>
            <a:ext cx="11425529" cy="4572000"/>
          </a:xfrm>
          <a:prstGeom prst="rect">
            <a:avLst/>
          </a:prstGeom>
        </p:spPr>
        <p:txBody>
          <a:bodyPr lIns="0" tIns="0" rIns="0" bIns="0"/>
          <a:lstStyle>
            <a:lvl1pPr marL="228594" indent="-228594">
              <a:lnSpc>
                <a:spcPct val="100000"/>
              </a:lnSpc>
              <a:spcBef>
                <a:spcPts val="1200"/>
              </a:spcBef>
              <a:buClr>
                <a:srgbClr val="6A22AD"/>
              </a:buClr>
              <a:buFont typeface="Arial" panose="020B0604020202020204" pitchFamily="34" charset="0"/>
              <a:buChar char="•"/>
              <a:defRPr sz="2400" spc="300">
                <a:solidFill>
                  <a:schemeClr val="bg2">
                    <a:lumMod val="75000"/>
                    <a:lumOff val="25000"/>
                  </a:schemeClr>
                </a:solidFill>
                <a:latin typeface="Arial" panose="020B0604020202020204" pitchFamily="34" charset="0"/>
              </a:defRPr>
            </a:lvl1pPr>
            <a:lvl2pPr marL="685783" indent="-228594">
              <a:lnSpc>
                <a:spcPct val="100000"/>
              </a:lnSpc>
              <a:spcBef>
                <a:spcPts val="600"/>
              </a:spcBef>
              <a:buClr>
                <a:srgbClr val="6A22AD"/>
              </a:buClr>
              <a:buFont typeface="Arial" panose="020B0604020202020204" pitchFamily="34" charset="0"/>
              <a:buChar char="–"/>
              <a:defRPr sz="1800" spc="300">
                <a:solidFill>
                  <a:schemeClr val="bg2">
                    <a:lumMod val="75000"/>
                    <a:lumOff val="25000"/>
                  </a:schemeClr>
                </a:solidFill>
                <a:latin typeface="Arial" panose="020B0604020202020204" pitchFamily="34" charset="0"/>
              </a:defRPr>
            </a:lvl2pPr>
            <a:lvl3pPr marL="1066773" indent="-152396">
              <a:lnSpc>
                <a:spcPct val="100000"/>
              </a:lnSpc>
              <a:spcBef>
                <a:spcPts val="600"/>
              </a:spcBef>
              <a:buClr>
                <a:srgbClr val="6A22AD"/>
              </a:buClr>
              <a:buFont typeface="Arial" panose="020B0604020202020204" pitchFamily="34" charset="0"/>
              <a:buChar char="▪"/>
              <a:defRPr sz="1400" spc="300">
                <a:solidFill>
                  <a:schemeClr val="bg2">
                    <a:lumMod val="75000"/>
                    <a:lumOff val="25000"/>
                  </a:schemeClr>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pic>
        <p:nvPicPr>
          <p:cNvPr id="5" name="Picture 4">
            <a:extLst>
              <a:ext uri="{FF2B5EF4-FFF2-40B4-BE49-F238E27FC236}">
                <a16:creationId xmlns:a16="http://schemas.microsoft.com/office/drawing/2014/main" id="{A105C565-7357-49F8-EFF8-207985214CC7}"/>
              </a:ext>
            </a:extLst>
          </p:cNvPr>
          <p:cNvPicPr>
            <a:picLocks noChangeAspect="1"/>
          </p:cNvPicPr>
          <p:nvPr userDrawn="1"/>
        </p:nvPicPr>
        <p:blipFill>
          <a:blip r:embed="rId2"/>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149394362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342900"/>
            <a:ext cx="11430000" cy="443198"/>
          </a:xfrm>
          <a:prstGeom prst="rect">
            <a:avLst/>
          </a:prstGeom>
        </p:spPr>
        <p:txBody>
          <a:bodyPr wrap="square" lIns="0" tIns="0" rIns="0" bIns="0">
            <a:spAutoFit/>
          </a:bodyPr>
          <a:lstStyle>
            <a:lvl1pPr>
              <a:defRPr lang="en-US" sz="3200" spc="300" dirty="0">
                <a:solidFill>
                  <a:srgbClr val="6A22AD"/>
                </a:solidFill>
                <a:latin typeface="+mj-lt"/>
              </a:defRPr>
            </a:lvl1pPr>
          </a:lstStyle>
          <a:p>
            <a:pPr lvl="0"/>
            <a:r>
              <a:rPr lang="en-GB" dirty="0"/>
              <a:t>CLICK TO EDIT MASTER TITLE STYLE</a:t>
            </a:r>
            <a:endParaRPr lang="en-US" dirty="0"/>
          </a:p>
        </p:txBody>
      </p:sp>
      <p:sp>
        <p:nvSpPr>
          <p:cNvPr id="10" name="Content Placeholder 9"/>
          <p:cNvSpPr>
            <a:spLocks noGrp="1"/>
          </p:cNvSpPr>
          <p:nvPr>
            <p:ph sz="quarter" idx="10"/>
          </p:nvPr>
        </p:nvSpPr>
        <p:spPr>
          <a:xfrm>
            <a:off x="381000" y="1600200"/>
            <a:ext cx="5486400" cy="4572000"/>
          </a:xfrm>
          <a:prstGeom prst="rect">
            <a:avLst/>
          </a:prstGeom>
        </p:spPr>
        <p:txBody>
          <a:bodyPr lIns="0" tIns="0" rIns="0" bIns="0"/>
          <a:lstStyle>
            <a:lvl1pPr>
              <a:lnSpc>
                <a:spcPct val="100000"/>
              </a:lnSpc>
              <a:spcBef>
                <a:spcPts val="1200"/>
              </a:spcBef>
              <a:buClr>
                <a:srgbClr val="6A22AD"/>
              </a:buClr>
              <a:defRPr sz="2400" spc="300">
                <a:solidFill>
                  <a:schemeClr val="bg2">
                    <a:lumMod val="75000"/>
                    <a:lumOff val="25000"/>
                  </a:schemeClr>
                </a:solidFill>
              </a:defRPr>
            </a:lvl1pPr>
            <a:lvl2pPr marL="685783" indent="-228594">
              <a:lnSpc>
                <a:spcPct val="100000"/>
              </a:lnSpc>
              <a:spcBef>
                <a:spcPts val="600"/>
              </a:spcBef>
              <a:buClr>
                <a:srgbClr val="6A22AD"/>
              </a:buClr>
              <a:buFont typeface="Arial" panose="020B0604020202020204" pitchFamily="34" charset="0"/>
              <a:buChar char="–"/>
              <a:defRPr sz="1800" spc="300">
                <a:solidFill>
                  <a:schemeClr val="bg2">
                    <a:lumMod val="75000"/>
                    <a:lumOff val="25000"/>
                  </a:schemeClr>
                </a:solidFill>
              </a:defRPr>
            </a:lvl2pPr>
            <a:lvl3pPr marL="1142971" indent="-228594">
              <a:lnSpc>
                <a:spcPct val="100000"/>
              </a:lnSpc>
              <a:spcBef>
                <a:spcPts val="600"/>
              </a:spcBef>
              <a:buClr>
                <a:srgbClr val="6A22AD"/>
              </a:buClr>
              <a:buFont typeface="Wingdings" panose="05000000000000000000" pitchFamily="2" charset="2"/>
              <a:buChar char="§"/>
              <a:defRPr sz="1400" spc="300">
                <a:solidFill>
                  <a:schemeClr val="bg2">
                    <a:lumMod val="75000"/>
                    <a:lumOff val="25000"/>
                  </a:schemeClr>
                </a:solidFill>
              </a:defRPr>
            </a:lvl3pPr>
            <a:lvl4pPr marL="1600160" indent="-228594">
              <a:buClr>
                <a:srgbClr val="808080"/>
              </a:buClr>
              <a:buFont typeface="Arial" panose="020B0604020202020204" pitchFamily="34" charset="0"/>
              <a:buChar char="–"/>
              <a:defRPr sz="1867">
                <a:solidFill>
                  <a:schemeClr val="bg2"/>
                </a:solidFill>
              </a:defRPr>
            </a:lvl4pPr>
            <a:lvl5pPr marL="2057349" indent="-22859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6324600" y="1600200"/>
            <a:ext cx="5486400" cy="4572000"/>
          </a:xfrm>
          <a:prstGeom prst="rect">
            <a:avLst/>
          </a:prstGeom>
        </p:spPr>
        <p:txBody>
          <a:bodyPr lIns="0" tIns="0" rIns="0" bIns="0"/>
          <a:lstStyle>
            <a:lvl1pPr>
              <a:lnSpc>
                <a:spcPct val="100000"/>
              </a:lnSpc>
              <a:spcBef>
                <a:spcPts val="1200"/>
              </a:spcBef>
              <a:buClr>
                <a:srgbClr val="6A22AD"/>
              </a:buClr>
              <a:defRPr sz="2400" spc="300">
                <a:solidFill>
                  <a:schemeClr val="bg2">
                    <a:lumMod val="75000"/>
                    <a:lumOff val="25000"/>
                  </a:schemeClr>
                </a:solidFill>
              </a:defRPr>
            </a:lvl1pPr>
            <a:lvl2pPr marL="685783" indent="-228594">
              <a:lnSpc>
                <a:spcPct val="100000"/>
              </a:lnSpc>
              <a:spcBef>
                <a:spcPts val="600"/>
              </a:spcBef>
              <a:buClr>
                <a:srgbClr val="6A22AD"/>
              </a:buClr>
              <a:buFont typeface="Arial" panose="020B0604020202020204" pitchFamily="34" charset="0"/>
              <a:buChar char="–"/>
              <a:defRPr sz="1800" spc="300">
                <a:solidFill>
                  <a:schemeClr val="bg2">
                    <a:lumMod val="75000"/>
                    <a:lumOff val="25000"/>
                  </a:schemeClr>
                </a:solidFill>
              </a:defRPr>
            </a:lvl2pPr>
            <a:lvl3pPr marL="1142971" indent="-228594">
              <a:lnSpc>
                <a:spcPct val="100000"/>
              </a:lnSpc>
              <a:spcBef>
                <a:spcPts val="600"/>
              </a:spcBef>
              <a:buClr>
                <a:srgbClr val="6A22AD"/>
              </a:buClr>
              <a:buFont typeface="Wingdings" panose="05000000000000000000" pitchFamily="2" charset="2"/>
              <a:buChar char="§"/>
              <a:defRPr sz="1400" spc="300">
                <a:solidFill>
                  <a:schemeClr val="bg2">
                    <a:lumMod val="75000"/>
                    <a:lumOff val="25000"/>
                  </a:schemeClr>
                </a:solidFill>
              </a:defRPr>
            </a:lvl3pPr>
            <a:lvl4pPr marL="1600160" indent="-228594">
              <a:buClr>
                <a:srgbClr val="808080"/>
              </a:buClr>
              <a:buFont typeface="Arial" panose="020B0604020202020204" pitchFamily="34" charset="0"/>
              <a:buChar char="–"/>
              <a:defRPr sz="1867">
                <a:solidFill>
                  <a:schemeClr val="bg2"/>
                </a:solidFill>
              </a:defRPr>
            </a:lvl4pPr>
            <a:lvl5pPr marL="2057349" indent="-22859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FBE3F63A-6705-BCCF-E163-273FC69AD55B}"/>
              </a:ext>
            </a:extLst>
          </p:cNvPr>
          <p:cNvPicPr>
            <a:picLocks noChangeAspect="1"/>
          </p:cNvPicPr>
          <p:nvPr userDrawn="1"/>
        </p:nvPicPr>
        <p:blipFill>
          <a:blip r:embed="rId2"/>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378936737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342900"/>
            <a:ext cx="11430000" cy="443198"/>
          </a:xfrm>
          <a:prstGeom prst="rect">
            <a:avLst/>
          </a:prstGeom>
        </p:spPr>
        <p:txBody>
          <a:bodyPr wrap="square" lIns="0" tIns="0" rIns="0" bIns="0">
            <a:spAutoFit/>
          </a:bodyPr>
          <a:lstStyle>
            <a:lvl1pPr>
              <a:defRPr lang="en-US" sz="3200" spc="300" dirty="0">
                <a:solidFill>
                  <a:srgbClr val="6A22AD"/>
                </a:solidFill>
                <a:latin typeface="+mj-lt"/>
              </a:defRPr>
            </a:lvl1pPr>
          </a:lstStyle>
          <a:p>
            <a:pPr lvl="0"/>
            <a:r>
              <a:rPr lang="en-GB" dirty="0"/>
              <a:t>CLICK TO EDIT MASTER TITLE STYLE</a:t>
            </a:r>
            <a:endParaRPr lang="en-US" dirty="0"/>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381000" y="1374370"/>
            <a:ext cx="5486400" cy="4797829"/>
          </a:xfrm>
          <a:prstGeom prst="rect">
            <a:avLst/>
          </a:prstGeom>
        </p:spPr>
        <p:txBody>
          <a:bodyPr lIns="0" tIns="0" rIns="0" bIns="91440"/>
          <a:lstStyle>
            <a:lvl1pPr marL="0" indent="0">
              <a:lnSpc>
                <a:spcPct val="100000"/>
              </a:lnSpc>
              <a:spcBef>
                <a:spcPts val="1800"/>
              </a:spcBef>
              <a:buNone/>
              <a:defRPr sz="2000" b="1" spc="300" baseline="0">
                <a:solidFill>
                  <a:srgbClr val="6A22AD"/>
                </a:solidFill>
              </a:defRPr>
            </a:lvl1pPr>
            <a:lvl2pPr marL="230712" indent="-230712">
              <a:lnSpc>
                <a:spcPct val="100000"/>
              </a:lnSpc>
              <a:spcBef>
                <a:spcPts val="1200"/>
              </a:spcBef>
              <a:buClr>
                <a:srgbClr val="6A22AD"/>
              </a:buClr>
              <a:defRPr sz="1800" spc="300">
                <a:solidFill>
                  <a:schemeClr val="bg2">
                    <a:lumMod val="75000"/>
                    <a:lumOff val="25000"/>
                  </a:schemeClr>
                </a:solidFill>
              </a:defRPr>
            </a:lvl2pPr>
            <a:lvl3pPr marL="685783" indent="-230712">
              <a:lnSpc>
                <a:spcPct val="100000"/>
              </a:lnSpc>
              <a:spcBef>
                <a:spcPts val="600"/>
              </a:spcBef>
              <a:buClr>
                <a:srgbClr val="6A22AD"/>
              </a:buClr>
              <a:buFont typeface="Arial" panose="020B0604020202020204" pitchFamily="34" charset="0"/>
              <a:buChar char="–"/>
              <a:defRPr sz="1400" spc="300">
                <a:solidFill>
                  <a:schemeClr val="bg2">
                    <a:lumMod val="75000"/>
                    <a:lumOff val="25000"/>
                  </a:schemeClr>
                </a:solidFill>
              </a:defRPr>
            </a:lvl3pPr>
            <a:lvl4pPr marL="1140855" indent="-224361">
              <a:lnSpc>
                <a:spcPct val="100000"/>
              </a:lnSpc>
              <a:spcBef>
                <a:spcPts val="600"/>
              </a:spcBef>
              <a:buClr>
                <a:srgbClr val="6A22AD"/>
              </a:buClr>
              <a:buFont typeface="Wingdings" panose="05000000000000000000" pitchFamily="2" charset="2"/>
              <a:buChar char="§"/>
              <a:defRPr sz="1200" spc="300">
                <a:solidFill>
                  <a:schemeClr val="bg2">
                    <a:lumMod val="75000"/>
                    <a:lumOff val="25000"/>
                  </a:schemeClr>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6324600" y="1374370"/>
            <a:ext cx="5486400" cy="4797829"/>
          </a:xfrm>
          <a:prstGeom prst="rect">
            <a:avLst/>
          </a:prstGeom>
        </p:spPr>
        <p:txBody>
          <a:bodyPr lIns="0" tIns="0" rIns="0" bIns="91440"/>
          <a:lstStyle>
            <a:lvl1pPr marL="0" indent="0">
              <a:lnSpc>
                <a:spcPct val="100000"/>
              </a:lnSpc>
              <a:spcBef>
                <a:spcPts val="1800"/>
              </a:spcBef>
              <a:buNone/>
              <a:defRPr sz="2000" b="1" spc="300" baseline="0">
                <a:solidFill>
                  <a:srgbClr val="6A22AD"/>
                </a:solidFill>
              </a:defRPr>
            </a:lvl1pPr>
            <a:lvl2pPr marL="230712" indent="-230712">
              <a:lnSpc>
                <a:spcPct val="100000"/>
              </a:lnSpc>
              <a:spcBef>
                <a:spcPts val="1200"/>
              </a:spcBef>
              <a:buClr>
                <a:srgbClr val="6A22AD"/>
              </a:buClr>
              <a:defRPr sz="1800" spc="300">
                <a:solidFill>
                  <a:schemeClr val="bg2">
                    <a:lumMod val="75000"/>
                    <a:lumOff val="25000"/>
                  </a:schemeClr>
                </a:solidFill>
              </a:defRPr>
            </a:lvl2pPr>
            <a:lvl3pPr marL="685783" indent="-230712">
              <a:lnSpc>
                <a:spcPct val="100000"/>
              </a:lnSpc>
              <a:spcBef>
                <a:spcPts val="600"/>
              </a:spcBef>
              <a:buClr>
                <a:srgbClr val="6A22AD"/>
              </a:buClr>
              <a:buFont typeface="Arial" panose="020B0604020202020204" pitchFamily="34" charset="0"/>
              <a:buChar char="–"/>
              <a:defRPr sz="1400" spc="300">
                <a:solidFill>
                  <a:schemeClr val="bg2">
                    <a:lumMod val="75000"/>
                    <a:lumOff val="25000"/>
                  </a:schemeClr>
                </a:solidFill>
              </a:defRPr>
            </a:lvl3pPr>
            <a:lvl4pPr marL="1140855" indent="-224361">
              <a:lnSpc>
                <a:spcPct val="100000"/>
              </a:lnSpc>
              <a:spcBef>
                <a:spcPts val="600"/>
              </a:spcBef>
              <a:buClr>
                <a:srgbClr val="6A22AD"/>
              </a:buClr>
              <a:buFont typeface="Wingdings" panose="05000000000000000000" pitchFamily="2" charset="2"/>
              <a:buChar char="§"/>
              <a:defRPr sz="1200" spc="300">
                <a:solidFill>
                  <a:schemeClr val="bg2">
                    <a:lumMod val="75000"/>
                    <a:lumOff val="25000"/>
                  </a:schemeClr>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Picture 2">
            <a:extLst>
              <a:ext uri="{FF2B5EF4-FFF2-40B4-BE49-F238E27FC236}">
                <a16:creationId xmlns:a16="http://schemas.microsoft.com/office/drawing/2014/main" id="{95288293-A965-1278-768B-17B43FCF77A8}"/>
              </a:ext>
            </a:extLst>
          </p:cNvPr>
          <p:cNvPicPr>
            <a:picLocks noChangeAspect="1"/>
          </p:cNvPicPr>
          <p:nvPr userDrawn="1"/>
        </p:nvPicPr>
        <p:blipFill>
          <a:blip r:embed="rId2"/>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1459803902"/>
      </p:ext>
    </p:extLst>
  </p:cSld>
  <p:clrMapOvr>
    <a:masterClrMapping/>
  </p:clrMapOvr>
  <p:extLst>
    <p:ext uri="{DCECCB84-F9BA-43D5-87BE-67443E8EF086}">
      <p15:sldGuideLst xmlns:p15="http://schemas.microsoft.com/office/powerpoint/2012/main">
        <p15:guide id="1" orient="horz" pos="12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342900"/>
            <a:ext cx="11430000" cy="443198"/>
          </a:xfrm>
          <a:prstGeom prst="rect">
            <a:avLst/>
          </a:prstGeom>
        </p:spPr>
        <p:txBody>
          <a:bodyPr wrap="square" lIns="0" tIns="0" rIns="0" bIns="0">
            <a:spAutoFit/>
          </a:bodyPr>
          <a:lstStyle>
            <a:lvl1pPr>
              <a:defRPr lang="en-US" sz="3200" spc="300" dirty="0">
                <a:solidFill>
                  <a:srgbClr val="6A22AD"/>
                </a:solidFill>
                <a:latin typeface="+mj-lt"/>
              </a:defRPr>
            </a:lvl1pPr>
          </a:lstStyle>
          <a:p>
            <a:pPr lvl="0"/>
            <a:r>
              <a:rPr lang="en-GB" dirty="0"/>
              <a:t>CLICK TO EDIT MASTER TITLE STYLE</a:t>
            </a:r>
            <a:endParaRPr lang="en-US" dirty="0"/>
          </a:p>
        </p:txBody>
      </p:sp>
      <p:sp>
        <p:nvSpPr>
          <p:cNvPr id="9" name="Content Placeholder 9"/>
          <p:cNvSpPr>
            <a:spLocks noGrp="1"/>
          </p:cNvSpPr>
          <p:nvPr>
            <p:ph sz="quarter" idx="13"/>
          </p:nvPr>
        </p:nvSpPr>
        <p:spPr>
          <a:xfrm>
            <a:off x="381000" y="1371600"/>
            <a:ext cx="3526327" cy="4800600"/>
          </a:xfrm>
          <a:prstGeom prst="rect">
            <a:avLst/>
          </a:prstGeom>
        </p:spPr>
        <p:txBody>
          <a:bodyPr lIns="0" tIns="0" rIns="0" bIns="0"/>
          <a:lstStyle>
            <a:lvl1pPr marL="0" indent="0">
              <a:lnSpc>
                <a:spcPct val="100000"/>
              </a:lnSpc>
              <a:spcBef>
                <a:spcPts val="1800"/>
              </a:spcBef>
              <a:buClr>
                <a:srgbClr val="6A22AD"/>
              </a:buClr>
              <a:buNone/>
              <a:defRPr sz="1800" b="1" spc="300">
                <a:solidFill>
                  <a:srgbClr val="6A22AD"/>
                </a:solidFill>
              </a:defRPr>
            </a:lvl1pPr>
            <a:lvl2pPr marL="228594" indent="-228594">
              <a:lnSpc>
                <a:spcPct val="100000"/>
              </a:lnSpc>
              <a:spcBef>
                <a:spcPts val="1200"/>
              </a:spcBef>
              <a:buClr>
                <a:srgbClr val="6A22AD"/>
              </a:buClr>
              <a:buFont typeface="Arial" panose="020B0604020202020204" pitchFamily="34" charset="0"/>
              <a:buChar char="•"/>
              <a:defRPr sz="1600" spc="300">
                <a:solidFill>
                  <a:schemeClr val="bg2">
                    <a:lumMod val="75000"/>
                    <a:lumOff val="25000"/>
                  </a:schemeClr>
                </a:solidFill>
              </a:defRPr>
            </a:lvl2pPr>
            <a:lvl3pPr marL="685783" indent="-228594">
              <a:lnSpc>
                <a:spcPct val="100000"/>
              </a:lnSpc>
              <a:spcBef>
                <a:spcPts val="600"/>
              </a:spcBef>
              <a:buClr>
                <a:srgbClr val="6A22AD"/>
              </a:buClr>
              <a:buFont typeface="Arial" panose="020B0604020202020204" pitchFamily="34" charset="0"/>
              <a:buChar char="–"/>
              <a:defRPr sz="1200" spc="300">
                <a:solidFill>
                  <a:schemeClr val="bg2">
                    <a:lumMod val="75000"/>
                    <a:lumOff val="25000"/>
                  </a:schemeClr>
                </a:solidFill>
              </a:defRPr>
            </a:lvl3pPr>
            <a:lvl4pPr marL="1600160" indent="-228594">
              <a:buClr>
                <a:srgbClr val="808080"/>
              </a:buClr>
              <a:buFont typeface="Arial" panose="020B0604020202020204" pitchFamily="34" charset="0"/>
              <a:buChar char="–"/>
              <a:defRPr sz="1867">
                <a:solidFill>
                  <a:schemeClr val="bg2"/>
                </a:solidFill>
              </a:defRPr>
            </a:lvl4pPr>
            <a:lvl5pPr marL="2057349" indent="-22859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C9CA1AB-E8E8-4338-8BB5-4C9F95D3899A}"/>
              </a:ext>
            </a:extLst>
          </p:cNvPr>
          <p:cNvSpPr>
            <a:spLocks noGrp="1"/>
          </p:cNvSpPr>
          <p:nvPr>
            <p:ph sz="quarter" idx="14"/>
          </p:nvPr>
        </p:nvSpPr>
        <p:spPr>
          <a:xfrm>
            <a:off x="4332836" y="1371600"/>
            <a:ext cx="3526327" cy="4800600"/>
          </a:xfrm>
          <a:prstGeom prst="rect">
            <a:avLst/>
          </a:prstGeom>
        </p:spPr>
        <p:txBody>
          <a:bodyPr lIns="0" tIns="0" rIns="0" bIns="0"/>
          <a:lstStyle>
            <a:lvl1pPr marL="0" indent="0">
              <a:lnSpc>
                <a:spcPct val="100000"/>
              </a:lnSpc>
              <a:spcBef>
                <a:spcPts val="1800"/>
              </a:spcBef>
              <a:buClr>
                <a:srgbClr val="6A22AD"/>
              </a:buClr>
              <a:buNone/>
              <a:defRPr sz="1800" b="1" spc="300">
                <a:solidFill>
                  <a:srgbClr val="6A22AD"/>
                </a:solidFill>
              </a:defRPr>
            </a:lvl1pPr>
            <a:lvl2pPr marL="228594" indent="-228594">
              <a:lnSpc>
                <a:spcPct val="100000"/>
              </a:lnSpc>
              <a:spcBef>
                <a:spcPts val="1200"/>
              </a:spcBef>
              <a:buClr>
                <a:srgbClr val="6A22AD"/>
              </a:buClr>
              <a:buFont typeface="Arial" panose="020B0604020202020204" pitchFamily="34" charset="0"/>
              <a:buChar char="•"/>
              <a:defRPr sz="1600" spc="300">
                <a:solidFill>
                  <a:schemeClr val="bg2">
                    <a:lumMod val="75000"/>
                    <a:lumOff val="25000"/>
                  </a:schemeClr>
                </a:solidFill>
              </a:defRPr>
            </a:lvl2pPr>
            <a:lvl3pPr marL="685783" indent="-228594">
              <a:lnSpc>
                <a:spcPct val="100000"/>
              </a:lnSpc>
              <a:spcBef>
                <a:spcPts val="600"/>
              </a:spcBef>
              <a:buClr>
                <a:srgbClr val="6A22AD"/>
              </a:buClr>
              <a:buFont typeface="Arial" panose="020B0604020202020204" pitchFamily="34" charset="0"/>
              <a:buChar char="–"/>
              <a:defRPr sz="1200" spc="300">
                <a:solidFill>
                  <a:schemeClr val="bg2">
                    <a:lumMod val="75000"/>
                    <a:lumOff val="25000"/>
                  </a:schemeClr>
                </a:solidFill>
              </a:defRPr>
            </a:lvl3pPr>
            <a:lvl4pPr marL="1600160" indent="-228594">
              <a:buClr>
                <a:srgbClr val="808080"/>
              </a:buClr>
              <a:buFont typeface="Arial" panose="020B0604020202020204" pitchFamily="34" charset="0"/>
              <a:buChar char="–"/>
              <a:defRPr sz="1867">
                <a:solidFill>
                  <a:schemeClr val="bg2"/>
                </a:solidFill>
              </a:defRPr>
            </a:lvl4pPr>
            <a:lvl5pPr marL="2057349" indent="-22859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6586213-13AB-4801-9939-C1924B01D7D1}"/>
              </a:ext>
            </a:extLst>
          </p:cNvPr>
          <p:cNvSpPr>
            <a:spLocks noGrp="1"/>
          </p:cNvSpPr>
          <p:nvPr>
            <p:ph sz="quarter" idx="15"/>
          </p:nvPr>
        </p:nvSpPr>
        <p:spPr>
          <a:xfrm>
            <a:off x="8284230" y="1371600"/>
            <a:ext cx="3526327" cy="4800600"/>
          </a:xfrm>
          <a:prstGeom prst="rect">
            <a:avLst/>
          </a:prstGeom>
        </p:spPr>
        <p:txBody>
          <a:bodyPr lIns="0" tIns="0" rIns="0" bIns="0"/>
          <a:lstStyle>
            <a:lvl1pPr marL="0" indent="0">
              <a:lnSpc>
                <a:spcPct val="100000"/>
              </a:lnSpc>
              <a:spcBef>
                <a:spcPts val="1800"/>
              </a:spcBef>
              <a:buClr>
                <a:srgbClr val="6A22AD"/>
              </a:buClr>
              <a:buNone/>
              <a:defRPr sz="1800" b="1" spc="300">
                <a:solidFill>
                  <a:srgbClr val="6A22AD"/>
                </a:solidFill>
              </a:defRPr>
            </a:lvl1pPr>
            <a:lvl2pPr marL="228594" indent="-228594">
              <a:lnSpc>
                <a:spcPct val="100000"/>
              </a:lnSpc>
              <a:spcBef>
                <a:spcPts val="1200"/>
              </a:spcBef>
              <a:buClr>
                <a:srgbClr val="6A22AD"/>
              </a:buClr>
              <a:buFont typeface="Arial" panose="020B0604020202020204" pitchFamily="34" charset="0"/>
              <a:buChar char="•"/>
              <a:defRPr sz="1600" spc="300">
                <a:solidFill>
                  <a:schemeClr val="bg2">
                    <a:lumMod val="75000"/>
                    <a:lumOff val="25000"/>
                  </a:schemeClr>
                </a:solidFill>
              </a:defRPr>
            </a:lvl2pPr>
            <a:lvl3pPr marL="685783" indent="-228594">
              <a:lnSpc>
                <a:spcPct val="100000"/>
              </a:lnSpc>
              <a:spcBef>
                <a:spcPts val="600"/>
              </a:spcBef>
              <a:buClr>
                <a:srgbClr val="6A22AD"/>
              </a:buClr>
              <a:buFont typeface="Arial" panose="020B0604020202020204" pitchFamily="34" charset="0"/>
              <a:buChar char="–"/>
              <a:defRPr sz="1200" spc="300">
                <a:solidFill>
                  <a:schemeClr val="bg2">
                    <a:lumMod val="75000"/>
                    <a:lumOff val="25000"/>
                  </a:schemeClr>
                </a:solidFill>
              </a:defRPr>
            </a:lvl3pPr>
            <a:lvl4pPr marL="1600160" indent="-228594">
              <a:buClr>
                <a:srgbClr val="808080"/>
              </a:buClr>
              <a:buFont typeface="Arial" panose="020B0604020202020204" pitchFamily="34" charset="0"/>
              <a:buChar char="–"/>
              <a:defRPr sz="1867">
                <a:solidFill>
                  <a:schemeClr val="bg2"/>
                </a:solidFill>
              </a:defRPr>
            </a:lvl4pPr>
            <a:lvl5pPr marL="2057349" indent="-22859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094D9BAD-04F9-C956-7F20-F1E34F5B5EE6}"/>
              </a:ext>
            </a:extLst>
          </p:cNvPr>
          <p:cNvPicPr>
            <a:picLocks noChangeAspect="1"/>
          </p:cNvPicPr>
          <p:nvPr userDrawn="1"/>
        </p:nvPicPr>
        <p:blipFill>
          <a:blip r:embed="rId2"/>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3468218790"/>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046A14-380C-9174-545B-E382C998BA1E}"/>
              </a:ext>
            </a:extLst>
          </p:cNvPr>
          <p:cNvPicPr>
            <a:picLocks noChangeAspect="1"/>
          </p:cNvPicPr>
          <p:nvPr userDrawn="1"/>
        </p:nvPicPr>
        <p:blipFill>
          <a:blip r:embed="rId2"/>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796012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pic>
        <p:nvPicPr>
          <p:cNvPr id="4" name="Picture 3" descr="A group of purple fish and starfish&#10;&#10;Description automatically generated">
            <a:extLst>
              <a:ext uri="{FF2B5EF4-FFF2-40B4-BE49-F238E27FC236}">
                <a16:creationId xmlns:a16="http://schemas.microsoft.com/office/drawing/2014/main" id="{5EACB20D-B093-8777-5A63-7C365998DD8B}"/>
              </a:ext>
            </a:extLst>
          </p:cNvPr>
          <p:cNvPicPr>
            <a:picLocks noChangeAspect="1"/>
          </p:cNvPicPr>
          <p:nvPr userDrawn="1"/>
        </p:nvPicPr>
        <p:blipFill>
          <a:blip r:embed="rId2"/>
          <a:stretch>
            <a:fillRect/>
          </a:stretch>
        </p:blipFill>
        <p:spPr>
          <a:xfrm>
            <a:off x="0" y="1701800"/>
            <a:ext cx="12192000" cy="5156200"/>
          </a:xfrm>
          <a:prstGeom prst="rect">
            <a:avLst/>
          </a:prstGeom>
        </p:spPr>
      </p:pic>
      <p:pic>
        <p:nvPicPr>
          <p:cNvPr id="6" name="Picture 5">
            <a:extLst>
              <a:ext uri="{FF2B5EF4-FFF2-40B4-BE49-F238E27FC236}">
                <a16:creationId xmlns:a16="http://schemas.microsoft.com/office/drawing/2014/main" id="{748CE87D-F434-BE6A-89FD-17BE27A051E5}"/>
              </a:ext>
            </a:extLst>
          </p:cNvPr>
          <p:cNvPicPr>
            <a:picLocks noChangeAspect="1"/>
          </p:cNvPicPr>
          <p:nvPr userDrawn="1"/>
        </p:nvPicPr>
        <p:blipFill>
          <a:blip r:embed="rId3"/>
          <a:srcRect/>
          <a:stretch/>
        </p:blipFill>
        <p:spPr>
          <a:xfrm>
            <a:off x="191344" y="6021288"/>
            <a:ext cx="688274" cy="689488"/>
          </a:xfrm>
          <a:prstGeom prst="rect">
            <a:avLst/>
          </a:prstGeom>
        </p:spPr>
      </p:pic>
    </p:spTree>
    <p:extLst>
      <p:ext uri="{BB962C8B-B14F-4D97-AF65-F5344CB8AC3E}">
        <p14:creationId xmlns:p14="http://schemas.microsoft.com/office/powerpoint/2010/main" val="322303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1828330768"/>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guide id="2" pos="3470" userDrawn="1">
          <p15:clr>
            <a:srgbClr val="FBAE40"/>
          </p15:clr>
        </p15:guide>
        <p15:guide id="3" orient="horz" pos="1272" userDrawn="1">
          <p15:clr>
            <a:srgbClr val="FBAE40"/>
          </p15:clr>
        </p15:guide>
        <p15:guide id="4" orient="horz" pos="90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d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blue and purple gradient&#10;&#10;Description automatically generated">
            <a:extLst>
              <a:ext uri="{FF2B5EF4-FFF2-40B4-BE49-F238E27FC236}">
                <a16:creationId xmlns:a16="http://schemas.microsoft.com/office/drawing/2014/main" id="{84E9C426-2131-9565-8315-9D2FB38B110F}"/>
              </a:ext>
            </a:extLst>
          </p:cNvPr>
          <p:cNvPicPr>
            <a:picLocks noChangeAspect="1"/>
          </p:cNvPicPr>
          <p:nvPr userDrawn="1"/>
        </p:nvPicPr>
        <p:blipFill rotWithShape="1">
          <a:blip r:embed="rId3"/>
          <a:srcRect r="74806"/>
          <a:stretch/>
        </p:blipFill>
        <p:spPr>
          <a:xfrm>
            <a:off x="0" y="0"/>
            <a:ext cx="3071664" cy="6858000"/>
          </a:xfrm>
          <a:prstGeom prst="rect">
            <a:avLst/>
          </a:prstGeom>
        </p:spPr>
      </p:pic>
      <p:sp>
        <p:nvSpPr>
          <p:cNvPr id="2" name="Title 1"/>
          <p:cNvSpPr>
            <a:spLocks noGrp="1"/>
          </p:cNvSpPr>
          <p:nvPr>
            <p:ph type="title" hasCustomPrompt="1"/>
          </p:nvPr>
        </p:nvSpPr>
        <p:spPr>
          <a:xfrm>
            <a:off x="381000" y="801183"/>
            <a:ext cx="2286000" cy="1661993"/>
          </a:xfrm>
          <a:prstGeom prst="rect">
            <a:avLst/>
          </a:prstGeom>
        </p:spPr>
        <p:txBody>
          <a:bodyPr wrap="square" lIns="0" tIns="0" rIns="0" bIns="0">
            <a:spAutoFit/>
          </a:bodyPr>
          <a:lstStyle>
            <a:lvl1pPr>
              <a:defRPr sz="3000">
                <a:solidFill>
                  <a:srgbClr val="E5F8FF"/>
                </a:solidFill>
                <a:latin typeface="+mj-lt"/>
              </a:defRPr>
            </a:lvl1pPr>
          </a:lstStyle>
          <a:p>
            <a:r>
              <a:rPr lang="en-GB" dirty="0"/>
              <a:t>CLICK TO EDIT MASTER TITLE STYLE</a:t>
            </a:r>
            <a:endParaRPr lang="en-US" dirty="0"/>
          </a:p>
        </p:txBody>
      </p:sp>
      <p:sp>
        <p:nvSpPr>
          <p:cNvPr id="3" name="Content Placeholder 2"/>
          <p:cNvSpPr>
            <a:spLocks noGrp="1"/>
          </p:cNvSpPr>
          <p:nvPr>
            <p:ph idx="1"/>
          </p:nvPr>
        </p:nvSpPr>
        <p:spPr>
          <a:xfrm>
            <a:off x="3467100" y="400050"/>
            <a:ext cx="8343900" cy="5829300"/>
          </a:xfrm>
          <a:prstGeom prst="rect">
            <a:avLst/>
          </a:prstGeom>
        </p:spPr>
        <p:txBody>
          <a:bodyPr lIns="0" tIns="0" rIns="0" bIns="0" anchor="ctr" anchorCtr="0"/>
          <a:lstStyle>
            <a:lvl1pPr marL="228594" indent="-228594">
              <a:lnSpc>
                <a:spcPct val="100000"/>
              </a:lnSpc>
              <a:spcBef>
                <a:spcPts val="1200"/>
              </a:spcBef>
              <a:buClr>
                <a:srgbClr val="6A22AD"/>
              </a:buClr>
              <a:buFont typeface="Arial" panose="020B0604020202020204" pitchFamily="34" charset="0"/>
              <a:buChar char="•"/>
              <a:defRPr sz="2400" spc="300">
                <a:solidFill>
                  <a:schemeClr val="bg2">
                    <a:lumMod val="75000"/>
                    <a:lumOff val="25000"/>
                  </a:schemeClr>
                </a:solidFill>
                <a:latin typeface="Arial" panose="020B0604020202020204" pitchFamily="34" charset="0"/>
              </a:defRPr>
            </a:lvl1pPr>
            <a:lvl2pPr marL="685783" indent="-228594">
              <a:lnSpc>
                <a:spcPct val="100000"/>
              </a:lnSpc>
              <a:spcBef>
                <a:spcPts val="600"/>
              </a:spcBef>
              <a:buClr>
                <a:srgbClr val="6A22AD"/>
              </a:buClr>
              <a:buFont typeface="Arial" panose="020B0604020202020204" pitchFamily="34" charset="0"/>
              <a:buChar char="–"/>
              <a:defRPr sz="1800" spc="300">
                <a:solidFill>
                  <a:schemeClr val="bg2">
                    <a:lumMod val="75000"/>
                    <a:lumOff val="25000"/>
                  </a:schemeClr>
                </a:solidFill>
                <a:latin typeface="Arial" panose="020B0604020202020204" pitchFamily="34" charset="0"/>
              </a:defRPr>
            </a:lvl2pPr>
            <a:lvl3pPr marL="1066773" indent="-152396">
              <a:lnSpc>
                <a:spcPct val="100000"/>
              </a:lnSpc>
              <a:spcBef>
                <a:spcPts val="600"/>
              </a:spcBef>
              <a:buClr>
                <a:srgbClr val="6A22AD"/>
              </a:buClr>
              <a:buFont typeface="Arial" panose="020B0604020202020204" pitchFamily="34" charset="0"/>
              <a:buChar char="▪"/>
              <a:defRPr sz="1400" spc="300">
                <a:solidFill>
                  <a:schemeClr val="bg2">
                    <a:lumMod val="75000"/>
                    <a:lumOff val="25000"/>
                  </a:schemeClr>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0"/>
            <a:ext cx="2286000" cy="3506688"/>
          </a:xfrm>
          <a:prstGeom prst="rect">
            <a:avLst/>
          </a:prstGeom>
        </p:spPr>
        <p:txBody>
          <a:bodyPr wrap="square" lIns="0" tIns="0" rIns="0" bIns="0">
            <a:noAutofit/>
          </a:bodyPr>
          <a:lstStyle>
            <a:lvl1pPr marL="0" indent="0" algn="l">
              <a:lnSpc>
                <a:spcPct val="100000"/>
              </a:lnSpc>
              <a:spcBef>
                <a:spcPts val="1200"/>
              </a:spcBef>
              <a:buNone/>
              <a:defRPr sz="1600" spc="300">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7DA6CB0C-6387-325C-6BB1-0E1D2F94A3E8}"/>
              </a:ext>
            </a:extLst>
          </p:cNvPr>
          <p:cNvPicPr>
            <a:picLocks noChangeAspect="1"/>
          </p:cNvPicPr>
          <p:nvPr userDrawn="1"/>
        </p:nvPicPr>
        <p:blipFill>
          <a:blip r:embed="rId4"/>
          <a:srcRect/>
          <a:stretch/>
        </p:blipFill>
        <p:spPr>
          <a:xfrm>
            <a:off x="191344" y="6021288"/>
            <a:ext cx="688274" cy="689488"/>
          </a:xfrm>
          <a:prstGeom prst="rect">
            <a:avLst/>
          </a:prstGeom>
        </p:spPr>
      </p:pic>
      <p:pic>
        <p:nvPicPr>
          <p:cNvPr id="9" name="Picture 8">
            <a:extLst>
              <a:ext uri="{FF2B5EF4-FFF2-40B4-BE49-F238E27FC236}">
                <a16:creationId xmlns:a16="http://schemas.microsoft.com/office/drawing/2014/main" id="{F85FC9B9-0006-0697-DE8A-112B12C86580}"/>
              </a:ext>
            </a:extLst>
          </p:cNvPr>
          <p:cNvPicPr>
            <a:picLocks noChangeAspect="1"/>
          </p:cNvPicPr>
          <p:nvPr userDrawn="1"/>
        </p:nvPicPr>
        <p:blipFill>
          <a:blip r:embed="rId4"/>
          <a:srcRect/>
          <a:stretch/>
        </p:blipFill>
        <p:spPr>
          <a:xfrm>
            <a:off x="11209175" y="6021288"/>
            <a:ext cx="688274" cy="689488"/>
          </a:xfrm>
          <a:prstGeom prst="rect">
            <a:avLst/>
          </a:prstGeom>
        </p:spPr>
      </p:pic>
    </p:spTree>
    <p:extLst>
      <p:ext uri="{BB962C8B-B14F-4D97-AF65-F5344CB8AC3E}">
        <p14:creationId xmlns:p14="http://schemas.microsoft.com/office/powerpoint/2010/main" val="21878239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blue and purple gradient&#10;&#10;Description automatically generated">
            <a:extLst>
              <a:ext uri="{FF2B5EF4-FFF2-40B4-BE49-F238E27FC236}">
                <a16:creationId xmlns:a16="http://schemas.microsoft.com/office/drawing/2014/main" id="{E354FF9E-CDCD-6046-419B-DC622F15E705}"/>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spc="300">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hasCustomPrompt="1"/>
          </p:nvPr>
        </p:nvSpPr>
        <p:spPr>
          <a:xfrm>
            <a:off x="381000" y="1738312"/>
            <a:ext cx="7969282" cy="1495794"/>
          </a:xfrm>
          <a:prstGeom prst="rect">
            <a:avLst/>
          </a:prstGeom>
        </p:spPr>
        <p:txBody>
          <a:bodyPr wrap="square" lIns="0" tIns="0" rIns="0" bIns="0" anchor="b" anchorCtr="0">
            <a:spAutoFit/>
          </a:bodyPr>
          <a:lstStyle>
            <a:lvl1pPr>
              <a:defRPr lang="en-US" sz="5400" spc="300" dirty="0">
                <a:solidFill>
                  <a:srgbClr val="E5F8FF"/>
                </a:solidFill>
                <a:latin typeface="Arial Nova Light" panose="020B0304020202020204" pitchFamily="34" charset="0"/>
              </a:defRPr>
            </a:lvl1pPr>
          </a:lstStyle>
          <a:p>
            <a:pPr marL="0" lvl="0"/>
            <a:r>
              <a:rPr lang="en-GB" dirty="0"/>
              <a:t>CLICK TO EDIT MASTER TITLE STYLE</a:t>
            </a:r>
            <a:endParaRPr lang="en-US" dirty="0"/>
          </a:p>
        </p:txBody>
      </p:sp>
      <p:pic>
        <p:nvPicPr>
          <p:cNvPr id="3" name="Picture 2">
            <a:extLst>
              <a:ext uri="{FF2B5EF4-FFF2-40B4-BE49-F238E27FC236}">
                <a16:creationId xmlns:a16="http://schemas.microsoft.com/office/drawing/2014/main" id="{3DE4228A-8841-E08A-662B-FB880B93BEEC}"/>
              </a:ext>
            </a:extLst>
          </p:cNvPr>
          <p:cNvPicPr>
            <a:picLocks noChangeAspect="1"/>
          </p:cNvPicPr>
          <p:nvPr userDrawn="1"/>
        </p:nvPicPr>
        <p:blipFill>
          <a:blip r:embed="rId4"/>
          <a:srcRect/>
          <a:stretch/>
        </p:blipFill>
        <p:spPr>
          <a:xfrm>
            <a:off x="11209175" y="6021288"/>
            <a:ext cx="688274" cy="689488"/>
          </a:xfrm>
          <a:prstGeom prst="rect">
            <a:avLst/>
          </a:prstGeom>
        </p:spPr>
      </p:pic>
      <p:pic>
        <p:nvPicPr>
          <p:cNvPr id="6" name="Picture 5" descr="A black and white drawing of an octopus&#10;&#10;Description automatically generated">
            <a:extLst>
              <a:ext uri="{FF2B5EF4-FFF2-40B4-BE49-F238E27FC236}">
                <a16:creationId xmlns:a16="http://schemas.microsoft.com/office/drawing/2014/main" id="{2BD4239C-A209-A180-5021-FE6325979001}"/>
              </a:ext>
            </a:extLst>
          </p:cNvPr>
          <p:cNvPicPr>
            <a:picLocks noChangeAspect="1"/>
          </p:cNvPicPr>
          <p:nvPr userDrawn="1"/>
        </p:nvPicPr>
        <p:blipFill>
          <a:blip r:embed="rId5"/>
          <a:stretch>
            <a:fillRect/>
          </a:stretch>
        </p:blipFill>
        <p:spPr>
          <a:xfrm>
            <a:off x="-240704" y="-73694"/>
            <a:ext cx="1872208" cy="1872208"/>
          </a:xfrm>
          <a:prstGeom prst="rect">
            <a:avLst/>
          </a:prstGeom>
          <a:ln>
            <a:noFill/>
          </a:ln>
          <a:effectLst>
            <a:outerShdw blurRad="292100" dist="139700" dir="2700000" algn="tl" rotWithShape="0">
              <a:srgbClr val="333333">
                <a:alpha val="65000"/>
              </a:srgbClr>
            </a:outerShdw>
          </a:effectLst>
        </p:spPr>
      </p:pic>
      <p:pic>
        <p:nvPicPr>
          <p:cNvPr id="9" name="Picture 8" descr="A black and white drawing of an octopus&#10;&#10;Description automatically generated">
            <a:extLst>
              <a:ext uri="{FF2B5EF4-FFF2-40B4-BE49-F238E27FC236}">
                <a16:creationId xmlns:a16="http://schemas.microsoft.com/office/drawing/2014/main" id="{45435DC3-D9EA-6167-70D8-0ED344ADA55C}"/>
              </a:ext>
            </a:extLst>
          </p:cNvPr>
          <p:cNvPicPr>
            <a:picLocks noChangeAspect="1"/>
          </p:cNvPicPr>
          <p:nvPr userDrawn="1"/>
        </p:nvPicPr>
        <p:blipFill>
          <a:blip r:embed="rId6"/>
          <a:stretch>
            <a:fillRect/>
          </a:stretch>
        </p:blipFill>
        <p:spPr>
          <a:xfrm>
            <a:off x="5785378" y="4738836"/>
            <a:ext cx="2564904" cy="2564904"/>
          </a:xfrm>
          <a:prstGeom prst="rect">
            <a:avLst/>
          </a:prstGeom>
          <a:ln>
            <a:noFill/>
          </a:ln>
          <a:effectLst>
            <a:outerShdw blurRad="292100" dist="139700" dir="2700000" algn="tl" rotWithShape="0">
              <a:srgbClr val="333333">
                <a:alpha val="65000"/>
              </a:srgbClr>
            </a:outerShdw>
          </a:effectLst>
        </p:spPr>
      </p:pic>
      <p:pic>
        <p:nvPicPr>
          <p:cNvPr id="12" name="Picture 11" descr="A black and white drawing of an octopus&#10;&#10;Description automatically generated">
            <a:extLst>
              <a:ext uri="{FF2B5EF4-FFF2-40B4-BE49-F238E27FC236}">
                <a16:creationId xmlns:a16="http://schemas.microsoft.com/office/drawing/2014/main" id="{D92A98A9-5637-8309-DBFD-FDA315821786}"/>
              </a:ext>
            </a:extLst>
          </p:cNvPr>
          <p:cNvPicPr>
            <a:picLocks noChangeAspect="1"/>
          </p:cNvPicPr>
          <p:nvPr userDrawn="1"/>
        </p:nvPicPr>
        <p:blipFill>
          <a:blip r:embed="rId7"/>
          <a:stretch>
            <a:fillRect/>
          </a:stretch>
        </p:blipFill>
        <p:spPr>
          <a:xfrm>
            <a:off x="10227840" y="1738312"/>
            <a:ext cx="2204864" cy="2204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775020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8315585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60368616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97978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752889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89438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2282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67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307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8275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160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54FF9E-CDCD-6046-419B-DC622F15E705}"/>
              </a:ext>
            </a:extLst>
          </p:cNvPr>
          <p:cNvPicPr>
            <a:picLocks noChangeAspect="1"/>
          </p:cNvPicPr>
          <p:nvPr userDrawn="1"/>
        </p:nvPicPr>
        <p:blipFill>
          <a:blip r:embed="rId3"/>
          <a:srcRect/>
          <a:stretch/>
        </p:blipFill>
        <p:spPr>
          <a:xfrm>
            <a:off x="0" y="0"/>
            <a:ext cx="12192000" cy="6858000"/>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spc="300">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hasCustomPrompt="1"/>
          </p:nvPr>
        </p:nvSpPr>
        <p:spPr>
          <a:xfrm>
            <a:off x="381000" y="2486209"/>
            <a:ext cx="7969282" cy="747897"/>
          </a:xfrm>
          <a:prstGeom prst="rect">
            <a:avLst/>
          </a:prstGeom>
        </p:spPr>
        <p:txBody>
          <a:bodyPr wrap="square" lIns="0" tIns="0" rIns="0" bIns="0" anchor="b" anchorCtr="0">
            <a:spAutoFit/>
          </a:bodyPr>
          <a:lstStyle>
            <a:lvl1pPr>
              <a:defRPr lang="en-US" sz="5400" spc="300" dirty="0">
                <a:solidFill>
                  <a:srgbClr val="E5F8FF"/>
                </a:solidFill>
                <a:latin typeface="Arial Nova Light" panose="020B0304020202020204" pitchFamily="34" charset="0"/>
              </a:defRPr>
            </a:lvl1pPr>
          </a:lstStyle>
          <a:p>
            <a:pPr marL="0" lvl="0"/>
            <a:r>
              <a:rPr lang="en-GB" dirty="0"/>
              <a:t>CHAPTER DIVIDER #1</a:t>
            </a:r>
            <a:endParaRPr lang="en-US" dirty="0"/>
          </a:p>
        </p:txBody>
      </p:sp>
      <p:pic>
        <p:nvPicPr>
          <p:cNvPr id="2" name="Picture 1">
            <a:extLst>
              <a:ext uri="{FF2B5EF4-FFF2-40B4-BE49-F238E27FC236}">
                <a16:creationId xmlns:a16="http://schemas.microsoft.com/office/drawing/2014/main" id="{D8ABB0F1-0F3F-D5C6-5E9E-F309CBE1E90A}"/>
              </a:ext>
            </a:extLst>
          </p:cNvPr>
          <p:cNvPicPr>
            <a:picLocks noChangeAspect="1"/>
          </p:cNvPicPr>
          <p:nvPr userDrawn="1"/>
        </p:nvPicPr>
        <p:blipFill>
          <a:blip r:embed="rId4"/>
          <a:srcRect/>
          <a:stretch/>
        </p:blipFill>
        <p:spPr>
          <a:xfrm>
            <a:off x="11209175" y="6021288"/>
            <a:ext cx="688274" cy="689488"/>
          </a:xfrm>
          <a:prstGeom prst="rect">
            <a:avLst/>
          </a:prstGeom>
        </p:spPr>
      </p:pic>
    </p:spTree>
    <p:extLst>
      <p:ext uri="{BB962C8B-B14F-4D97-AF65-F5344CB8AC3E}">
        <p14:creationId xmlns:p14="http://schemas.microsoft.com/office/powerpoint/2010/main" val="191062491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244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680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3519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009419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887712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5862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0165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345608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72219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606642" y="6193368"/>
            <a:ext cx="1828956" cy="391843"/>
          </a:xfrm>
          <a:prstGeom prst="rect">
            <a:avLst/>
          </a:prstGeom>
        </p:spPr>
      </p:pic>
    </p:spTree>
    <p:extLst>
      <p:ext uri="{BB962C8B-B14F-4D97-AF65-F5344CB8AC3E}">
        <p14:creationId xmlns:p14="http://schemas.microsoft.com/office/powerpoint/2010/main" val="130937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54FF9E-CDCD-6046-419B-DC622F15E705}"/>
              </a:ext>
            </a:extLst>
          </p:cNvPr>
          <p:cNvPicPr>
            <a:picLocks noChangeAspect="1"/>
          </p:cNvPicPr>
          <p:nvPr userDrawn="1"/>
        </p:nvPicPr>
        <p:blipFill>
          <a:blip r:embed="rId3"/>
          <a:srcRect/>
          <a:stretch/>
        </p:blipFill>
        <p:spPr>
          <a:xfrm>
            <a:off x="0" y="0"/>
            <a:ext cx="12192000" cy="6858000"/>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spc="300">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hasCustomPrompt="1"/>
          </p:nvPr>
        </p:nvSpPr>
        <p:spPr>
          <a:xfrm>
            <a:off x="381000" y="2486209"/>
            <a:ext cx="7969282" cy="747897"/>
          </a:xfrm>
          <a:prstGeom prst="rect">
            <a:avLst/>
          </a:prstGeom>
        </p:spPr>
        <p:txBody>
          <a:bodyPr wrap="square" lIns="0" tIns="0" rIns="0" bIns="0" anchor="b" anchorCtr="0">
            <a:spAutoFit/>
          </a:bodyPr>
          <a:lstStyle>
            <a:lvl1pPr>
              <a:defRPr lang="en-US" sz="5400" spc="300" dirty="0">
                <a:solidFill>
                  <a:srgbClr val="E5F8FF"/>
                </a:solidFill>
                <a:latin typeface="Arial Nova Light" panose="020B0304020202020204" pitchFamily="34" charset="0"/>
              </a:defRPr>
            </a:lvl1pPr>
          </a:lstStyle>
          <a:p>
            <a:pPr marL="0" lvl="0"/>
            <a:r>
              <a:rPr lang="en-GB" dirty="0"/>
              <a:t>CHAPTER DIVIDER #2</a:t>
            </a:r>
            <a:endParaRPr lang="en-US" dirty="0"/>
          </a:p>
        </p:txBody>
      </p:sp>
      <p:pic>
        <p:nvPicPr>
          <p:cNvPr id="2" name="Picture 1">
            <a:extLst>
              <a:ext uri="{FF2B5EF4-FFF2-40B4-BE49-F238E27FC236}">
                <a16:creationId xmlns:a16="http://schemas.microsoft.com/office/drawing/2014/main" id="{0C1FD13E-A7D1-410E-482B-79D9E3BD5E2E}"/>
              </a:ext>
            </a:extLst>
          </p:cNvPr>
          <p:cNvPicPr>
            <a:picLocks noChangeAspect="1"/>
          </p:cNvPicPr>
          <p:nvPr userDrawn="1"/>
        </p:nvPicPr>
        <p:blipFill>
          <a:blip r:embed="rId4"/>
          <a:srcRect/>
          <a:stretch/>
        </p:blipFill>
        <p:spPr>
          <a:xfrm>
            <a:off x="11209175" y="6021288"/>
            <a:ext cx="688274" cy="689488"/>
          </a:xfrm>
          <a:prstGeom prst="rect">
            <a:avLst/>
          </a:prstGeom>
        </p:spPr>
      </p:pic>
    </p:spTree>
    <p:extLst>
      <p:ext uri="{BB962C8B-B14F-4D97-AF65-F5344CB8AC3E}">
        <p14:creationId xmlns:p14="http://schemas.microsoft.com/office/powerpoint/2010/main" val="104644353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61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360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5152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48957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717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3"/>
            <a:ext cx="12191999" cy="6857999"/>
          </a:xfrm>
          <a:prstGeom prst="rect">
            <a:avLst/>
          </a:prstGeom>
          <a:noFill/>
          <a:ln>
            <a:noFill/>
          </a:ln>
        </p:spPr>
      </p:pic>
      <p:sp>
        <p:nvSpPr>
          <p:cNvPr id="10" name="Rectangle 9"/>
          <p:cNvSpPr/>
          <p:nvPr userDrawn="1"/>
        </p:nvSpPr>
        <p:spPr bwMode="auto">
          <a:xfrm>
            <a:off x="0" y="0"/>
            <a:ext cx="12192000" cy="6858000"/>
          </a:xfrm>
          <a:prstGeom prst="rect">
            <a:avLst/>
          </a:prstGeom>
          <a:solidFill>
            <a:schemeClr val="bg1">
              <a:alpha val="50000"/>
            </a:schemeClr>
          </a:solidFill>
          <a:ln w="38100">
            <a:noFill/>
            <a:prstDash val="sysDot"/>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588" tIns="44794" rIns="89588" bIns="44794" numCol="1" rtlCol="0" anchor="ctr" anchorCtr="0" compatLnSpc="1">
            <a:prstTxWarp prst="textNoShape">
              <a:avLst/>
            </a:prstTxWarp>
          </a:bodyPr>
          <a:lstStyle/>
          <a:p>
            <a:pPr marL="0" marR="0" lvl="0" indent="0" algn="ctr" defTabSz="895403" eaLnBrk="1" fontAlgn="base" latinLnBrk="0" hangingPunct="1">
              <a:lnSpc>
                <a:spcPct val="100000"/>
              </a:lnSpc>
              <a:spcBef>
                <a:spcPct val="0"/>
              </a:spcBef>
              <a:spcAft>
                <a:spcPct val="0"/>
              </a:spcAft>
              <a:buClrTx/>
              <a:buSzTx/>
              <a:buFontTx/>
              <a:buNone/>
              <a:tabLst/>
              <a:defRPr/>
            </a:pPr>
            <a:endParaRPr kumimoji="0" lang="en-US" sz="4311" b="0" i="0" u="none" strike="noStrike" kern="0" cap="none" spc="0" normalizeH="0" baseline="0" noProof="0" dirty="0">
              <a:ln>
                <a:noFill/>
              </a:ln>
              <a:solidFill>
                <a:schemeClr val="tx2"/>
              </a:solidFill>
              <a:effectLst/>
              <a:uLnTx/>
              <a:uFillTx/>
              <a:latin typeface="+mj-lt"/>
              <a:ea typeface="Segoe UI" charset="0"/>
              <a:cs typeface="Segoe UI" charset="0"/>
            </a:endParaRPr>
          </a:p>
        </p:txBody>
      </p:sp>
      <p:sp>
        <p:nvSpPr>
          <p:cNvPr id="2" name="Rectangle 1"/>
          <p:cNvSpPr/>
          <p:nvPr userDrawn="1"/>
        </p:nvSpPr>
        <p:spPr bwMode="auto">
          <a:xfrm>
            <a:off x="266065" y="2084175"/>
            <a:ext cx="5273383" cy="3491849"/>
          </a:xfrm>
          <a:prstGeom prst="rect">
            <a:avLst/>
          </a:prstGeom>
          <a:solidFill>
            <a:srgbClr val="FF000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73"/>
            <a:ext cx="6274911" cy="1793104"/>
          </a:xfrm>
          <a:noFill/>
        </p:spPr>
        <p:txBody>
          <a:bodyPr lIns="146304" tIns="91440" rIns="146304" bIns="91440" anchor="t" anchorCtr="0"/>
          <a:lstStyle>
            <a:lvl1pPr>
              <a:defRPr sz="5292"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b="-3634"/>
          <a:stretch/>
        </p:blipFill>
        <p:spPr bwMode="invGray">
          <a:xfrm>
            <a:off x="446717" y="6029314"/>
            <a:ext cx="428863" cy="371652"/>
          </a:xfrm>
          <a:prstGeom prst="rect">
            <a:avLst/>
          </a:prstGeom>
        </p:spPr>
      </p:pic>
      <p:pic>
        <p:nvPicPr>
          <p:cNvPr id="8" name="Picture 7"/>
          <p:cNvPicPr>
            <a:picLocks noChangeAspect="1"/>
          </p:cNvPicPr>
          <p:nvPr userDrawn="1"/>
        </p:nvPicPr>
        <p:blipFill rotWithShape="1">
          <a:blip r:embed="rId4" cstate="screen">
            <a:biLevel thresh="25000"/>
            <a:extLst>
              <a:ext uri="{28A0092B-C50C-407E-A947-70E740481C1C}">
                <a14:useLocalDpi xmlns:a14="http://schemas.microsoft.com/office/drawing/2010/main"/>
              </a:ext>
            </a:extLst>
          </a:blip>
          <a:srcRect t="-6831" b="-1"/>
          <a:stretch/>
        </p:blipFill>
        <p:spPr bwMode="invGray">
          <a:xfrm>
            <a:off x="1021508" y="6004813"/>
            <a:ext cx="1219078" cy="383120"/>
          </a:xfrm>
          <a:prstGeom prst="rect">
            <a:avLst/>
          </a:prstGeom>
        </p:spPr>
      </p:pic>
    </p:spTree>
    <p:extLst>
      <p:ext uri="{BB962C8B-B14F-4D97-AF65-F5344CB8AC3E}">
        <p14:creationId xmlns:p14="http://schemas.microsoft.com/office/powerpoint/2010/main" val="213103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873EE-8EE3-4583-BFDA-3B7132BC1829}"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6654E-A5C4-4CBD-99E5-F74AEF87302B}" type="slidenum">
              <a:rPr lang="en-US" smtClean="0"/>
              <a:t>‹#›</a:t>
            </a:fld>
            <a:endParaRPr lang="en-US"/>
          </a:p>
        </p:txBody>
      </p:sp>
    </p:spTree>
    <p:extLst>
      <p:ext uri="{BB962C8B-B14F-4D97-AF65-F5344CB8AC3E}">
        <p14:creationId xmlns:p14="http://schemas.microsoft.com/office/powerpoint/2010/main" val="1164365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0" y="254307"/>
            <a:ext cx="10515600" cy="604448"/>
          </a:xfrm>
        </p:spPr>
        <p:txBody>
          <a:bodyPr anchor="t">
            <a:noAutofit/>
          </a:bodyPr>
          <a:lstStyle>
            <a:lvl1pPr>
              <a:defRPr sz="3600"/>
            </a:lvl1pPr>
          </a:lstStyle>
          <a:p>
            <a:r>
              <a:rPr lang="en-US" dirty="0"/>
              <a:t>Click to edit Master title style</a:t>
            </a:r>
          </a:p>
        </p:txBody>
      </p:sp>
      <p:sp>
        <p:nvSpPr>
          <p:cNvPr id="3" name="Content Placeholder 2"/>
          <p:cNvSpPr>
            <a:spLocks noGrp="1"/>
          </p:cNvSpPr>
          <p:nvPr>
            <p:ph idx="1" hasCustomPrompt="1"/>
          </p:nvPr>
        </p:nvSpPr>
        <p:spPr>
          <a:xfrm>
            <a:off x="323850" y="858755"/>
            <a:ext cx="5777346" cy="656945"/>
          </a:xfrm>
        </p:spPr>
        <p:txBody>
          <a:bodyPr>
            <a:normAutofit/>
          </a:bodyPr>
          <a:lstStyle>
            <a:lvl1pPr marL="0" indent="0">
              <a:buNone/>
              <a:defRPr sz="1400"/>
            </a:lvl1pPr>
            <a:lvl2pPr marL="457025" indent="0">
              <a:buNone/>
              <a:defRPr sz="1400"/>
            </a:lvl2pPr>
            <a:lvl3pPr marL="914049" indent="0">
              <a:buNone/>
              <a:defRPr sz="1400"/>
            </a:lvl3pPr>
            <a:lvl4pPr marL="1371074" indent="0">
              <a:buNone/>
              <a:defRPr sz="1400"/>
            </a:lvl4pPr>
            <a:lvl5pPr marL="1828098" indent="0">
              <a:buNone/>
              <a:defRPr sz="1400"/>
            </a:lvl5pPr>
          </a:lstStyle>
          <a:p>
            <a:pPr lvl="0"/>
            <a:r>
              <a:rPr lang="en-US" dirty="0"/>
              <a:t>Click to edit Master text styles and paragraph</a:t>
            </a:r>
          </a:p>
        </p:txBody>
      </p:sp>
      <p:sp>
        <p:nvSpPr>
          <p:cNvPr id="4" name="TextBox 3"/>
          <p:cNvSpPr txBox="1"/>
          <p:nvPr userDrawn="1"/>
        </p:nvSpPr>
        <p:spPr>
          <a:xfrm>
            <a:off x="10668002" y="6538912"/>
            <a:ext cx="1462260" cy="217880"/>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75000"/>
                  </a:prstClr>
                </a:solidFill>
                <a:effectLst/>
                <a:uLnTx/>
                <a:uFillTx/>
                <a:latin typeface="Segoe UI Semilight" panose="020B0402040204020203" pitchFamily="34" charset="0"/>
                <a:ea typeface="+mn-ea"/>
                <a:cs typeface="Segoe UI Semilight" panose="020B0402040204020203" pitchFamily="34" charset="0"/>
              </a:rPr>
              <a:t>MICROSOFT CONFIDENTIAL</a:t>
            </a:r>
          </a:p>
        </p:txBody>
      </p:sp>
    </p:spTree>
    <p:extLst>
      <p:ext uri="{BB962C8B-B14F-4D97-AF65-F5344CB8AC3E}">
        <p14:creationId xmlns:p14="http://schemas.microsoft.com/office/powerpoint/2010/main" val="2611642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55724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25613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blue and purple gradient&#10;&#10;Description automatically generated">
            <a:extLst>
              <a:ext uri="{FF2B5EF4-FFF2-40B4-BE49-F238E27FC236}">
                <a16:creationId xmlns:a16="http://schemas.microsoft.com/office/drawing/2014/main" id="{84E9C426-2131-9565-8315-9D2FB38B110F}"/>
              </a:ext>
            </a:extLst>
          </p:cNvPr>
          <p:cNvPicPr>
            <a:picLocks noChangeAspect="1"/>
          </p:cNvPicPr>
          <p:nvPr userDrawn="1"/>
        </p:nvPicPr>
        <p:blipFill rotWithShape="1">
          <a:blip r:embed="rId3"/>
          <a:srcRect r="74806"/>
          <a:stretch/>
        </p:blipFill>
        <p:spPr>
          <a:xfrm>
            <a:off x="0" y="0"/>
            <a:ext cx="3071664" cy="6858000"/>
          </a:xfrm>
          <a:prstGeom prst="rect">
            <a:avLst/>
          </a:prstGeom>
        </p:spPr>
      </p:pic>
      <p:sp>
        <p:nvSpPr>
          <p:cNvPr id="2" name="Title 1"/>
          <p:cNvSpPr>
            <a:spLocks noGrp="1"/>
          </p:cNvSpPr>
          <p:nvPr>
            <p:ph type="title" hasCustomPrompt="1"/>
          </p:nvPr>
        </p:nvSpPr>
        <p:spPr>
          <a:xfrm>
            <a:off x="381000" y="801183"/>
            <a:ext cx="2286000" cy="1661993"/>
          </a:xfrm>
          <a:prstGeom prst="rect">
            <a:avLst/>
          </a:prstGeom>
        </p:spPr>
        <p:txBody>
          <a:bodyPr wrap="square" lIns="0" tIns="0" rIns="0" bIns="0">
            <a:spAutoFit/>
          </a:bodyPr>
          <a:lstStyle>
            <a:lvl1pPr>
              <a:defRPr sz="3000">
                <a:solidFill>
                  <a:srgbClr val="E5F8FF"/>
                </a:solidFill>
                <a:latin typeface="+mj-lt"/>
              </a:defRPr>
            </a:lvl1pPr>
          </a:lstStyle>
          <a:p>
            <a:r>
              <a:rPr lang="en-GB" dirty="0"/>
              <a:t>CLICK TO EDIT MASTER TITLE STYLE</a:t>
            </a:r>
            <a:endParaRPr lang="en-US" dirty="0"/>
          </a:p>
        </p:txBody>
      </p:sp>
      <p:sp>
        <p:nvSpPr>
          <p:cNvPr id="3" name="Content Placeholder 2"/>
          <p:cNvSpPr>
            <a:spLocks noGrp="1"/>
          </p:cNvSpPr>
          <p:nvPr>
            <p:ph idx="1"/>
          </p:nvPr>
        </p:nvSpPr>
        <p:spPr>
          <a:xfrm>
            <a:off x="3467100" y="400050"/>
            <a:ext cx="8343900" cy="5829300"/>
          </a:xfrm>
          <a:prstGeom prst="rect">
            <a:avLst/>
          </a:prstGeom>
        </p:spPr>
        <p:txBody>
          <a:bodyPr lIns="0" tIns="0" rIns="0" bIns="0" anchor="ctr" anchorCtr="0"/>
          <a:lstStyle>
            <a:lvl1pPr marL="228594" indent="-228594">
              <a:lnSpc>
                <a:spcPct val="100000"/>
              </a:lnSpc>
              <a:spcBef>
                <a:spcPts val="1200"/>
              </a:spcBef>
              <a:buClr>
                <a:srgbClr val="6A22AD"/>
              </a:buClr>
              <a:buFont typeface="Arial" panose="020B0604020202020204" pitchFamily="34" charset="0"/>
              <a:buChar char="•"/>
              <a:defRPr sz="2400" spc="300">
                <a:solidFill>
                  <a:schemeClr val="bg2">
                    <a:lumMod val="75000"/>
                    <a:lumOff val="25000"/>
                  </a:schemeClr>
                </a:solidFill>
                <a:latin typeface="Arial" panose="020B0604020202020204" pitchFamily="34" charset="0"/>
              </a:defRPr>
            </a:lvl1pPr>
            <a:lvl2pPr marL="685783" indent="-228594">
              <a:lnSpc>
                <a:spcPct val="100000"/>
              </a:lnSpc>
              <a:spcBef>
                <a:spcPts val="600"/>
              </a:spcBef>
              <a:buClr>
                <a:srgbClr val="6A22AD"/>
              </a:buClr>
              <a:buFont typeface="Arial" panose="020B0604020202020204" pitchFamily="34" charset="0"/>
              <a:buChar char="–"/>
              <a:defRPr sz="1800" spc="300">
                <a:solidFill>
                  <a:schemeClr val="bg2">
                    <a:lumMod val="75000"/>
                    <a:lumOff val="25000"/>
                  </a:schemeClr>
                </a:solidFill>
                <a:latin typeface="Arial" panose="020B0604020202020204" pitchFamily="34" charset="0"/>
              </a:defRPr>
            </a:lvl2pPr>
            <a:lvl3pPr marL="1066773" indent="-152396">
              <a:lnSpc>
                <a:spcPct val="100000"/>
              </a:lnSpc>
              <a:spcBef>
                <a:spcPts val="600"/>
              </a:spcBef>
              <a:buClr>
                <a:srgbClr val="6A22AD"/>
              </a:buClr>
              <a:buFont typeface="Arial" panose="020B0604020202020204" pitchFamily="34" charset="0"/>
              <a:buChar char="▪"/>
              <a:defRPr sz="1400" spc="300">
                <a:solidFill>
                  <a:schemeClr val="bg2">
                    <a:lumMod val="75000"/>
                    <a:lumOff val="25000"/>
                  </a:schemeClr>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0"/>
            <a:ext cx="2286000" cy="3506688"/>
          </a:xfrm>
          <a:prstGeom prst="rect">
            <a:avLst/>
          </a:prstGeom>
        </p:spPr>
        <p:txBody>
          <a:bodyPr wrap="square" lIns="0" tIns="0" rIns="0" bIns="0">
            <a:noAutofit/>
          </a:bodyPr>
          <a:lstStyle>
            <a:lvl1pPr marL="0" indent="0" algn="l">
              <a:lnSpc>
                <a:spcPct val="100000"/>
              </a:lnSpc>
              <a:spcBef>
                <a:spcPts val="1200"/>
              </a:spcBef>
              <a:buNone/>
              <a:defRPr sz="1600" spc="300">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7DA6CB0C-6387-325C-6BB1-0E1D2F94A3E8}"/>
              </a:ext>
            </a:extLst>
          </p:cNvPr>
          <p:cNvPicPr>
            <a:picLocks noChangeAspect="1"/>
          </p:cNvPicPr>
          <p:nvPr userDrawn="1"/>
        </p:nvPicPr>
        <p:blipFill>
          <a:blip r:embed="rId4"/>
          <a:srcRect/>
          <a:stretch/>
        </p:blipFill>
        <p:spPr>
          <a:xfrm>
            <a:off x="191344" y="6021288"/>
            <a:ext cx="688274" cy="689488"/>
          </a:xfrm>
          <a:prstGeom prst="rect">
            <a:avLst/>
          </a:prstGeom>
        </p:spPr>
      </p:pic>
      <p:pic>
        <p:nvPicPr>
          <p:cNvPr id="9" name="Picture 8">
            <a:extLst>
              <a:ext uri="{FF2B5EF4-FFF2-40B4-BE49-F238E27FC236}">
                <a16:creationId xmlns:a16="http://schemas.microsoft.com/office/drawing/2014/main" id="{F85FC9B9-0006-0697-DE8A-112B12C86580}"/>
              </a:ext>
            </a:extLst>
          </p:cNvPr>
          <p:cNvPicPr>
            <a:picLocks noChangeAspect="1"/>
          </p:cNvPicPr>
          <p:nvPr userDrawn="1"/>
        </p:nvPicPr>
        <p:blipFill>
          <a:blip r:embed="rId4"/>
          <a:srcRect/>
          <a:stretch/>
        </p:blipFill>
        <p:spPr>
          <a:xfrm>
            <a:off x="11209175" y="6021288"/>
            <a:ext cx="688274" cy="689488"/>
          </a:xfrm>
          <a:prstGeom prst="rect">
            <a:avLst/>
          </a:prstGeom>
        </p:spPr>
      </p:pic>
    </p:spTree>
    <p:extLst>
      <p:ext uri="{BB962C8B-B14F-4D97-AF65-F5344CB8AC3E}">
        <p14:creationId xmlns:p14="http://schemas.microsoft.com/office/powerpoint/2010/main" val="218782399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91587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1397294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551005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58141810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349690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26058215"/>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40353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98203592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156343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466174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bar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blue and purple gradient&#10;&#10;Description automatically generated">
            <a:extLst>
              <a:ext uri="{FF2B5EF4-FFF2-40B4-BE49-F238E27FC236}">
                <a16:creationId xmlns:a16="http://schemas.microsoft.com/office/drawing/2014/main" id="{00909DFB-7B8E-EEB8-0CE8-0C9A6E22C0BD}"/>
              </a:ext>
            </a:extLst>
          </p:cNvPr>
          <p:cNvPicPr>
            <a:picLocks noChangeAspect="1"/>
          </p:cNvPicPr>
          <p:nvPr userDrawn="1"/>
        </p:nvPicPr>
        <p:blipFill rotWithShape="1">
          <a:blip r:embed="rId3"/>
          <a:srcRect r="74806"/>
          <a:stretch/>
        </p:blipFill>
        <p:spPr>
          <a:xfrm>
            <a:off x="0" y="0"/>
            <a:ext cx="3071664" cy="6858000"/>
          </a:xfrm>
          <a:prstGeom prst="rect">
            <a:avLst/>
          </a:prstGeom>
        </p:spPr>
      </p:pic>
      <p:sp>
        <p:nvSpPr>
          <p:cNvPr id="2" name="Title 1"/>
          <p:cNvSpPr>
            <a:spLocks noGrp="1"/>
          </p:cNvSpPr>
          <p:nvPr>
            <p:ph type="title" hasCustomPrompt="1"/>
          </p:nvPr>
        </p:nvSpPr>
        <p:spPr>
          <a:xfrm>
            <a:off x="381000" y="801183"/>
            <a:ext cx="2286000" cy="1661993"/>
          </a:xfrm>
          <a:prstGeom prst="rect">
            <a:avLst/>
          </a:prstGeom>
        </p:spPr>
        <p:txBody>
          <a:bodyPr wrap="square" lIns="0" tIns="0" rIns="0" bIns="0">
            <a:spAutoFit/>
          </a:bodyPr>
          <a:lstStyle>
            <a:lvl1pPr>
              <a:defRPr sz="3000">
                <a:solidFill>
                  <a:srgbClr val="E5F8FF"/>
                </a:solidFill>
                <a:latin typeface="+mj-lt"/>
              </a:defRPr>
            </a:lvl1pPr>
          </a:lstStyle>
          <a:p>
            <a:r>
              <a:rPr lang="en-GB" dirty="0"/>
              <a:t>CLICK TO EDIT MASTER TITLE STYLE</a:t>
            </a:r>
            <a:endParaRPr lang="en-US" dirty="0"/>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1"/>
            <a:ext cx="2286000" cy="3506688"/>
          </a:xfrm>
          <a:prstGeom prst="rect">
            <a:avLst/>
          </a:prstGeom>
        </p:spPr>
        <p:txBody>
          <a:bodyPr wrap="square" lIns="0" tIns="0" rIns="0" bIns="0">
            <a:noAutofit/>
          </a:bodyPr>
          <a:lstStyle>
            <a:lvl1pPr marL="0" indent="0" algn="l">
              <a:lnSpc>
                <a:spcPct val="100000"/>
              </a:lnSpc>
              <a:spcBef>
                <a:spcPts val="1200"/>
              </a:spcBef>
              <a:buNone/>
              <a:defRPr sz="1600" spc="300">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spc="300">
                <a:solidFill>
                  <a:schemeClr val="bg2">
                    <a:lumMod val="75000"/>
                    <a:lumOff val="25000"/>
                  </a:schemeClr>
                </a:solidFill>
              </a:defRPr>
            </a:lvl1pPr>
          </a:lstStyle>
          <a:p>
            <a:r>
              <a:rPr lang="en-US"/>
              <a:t>Click icon to add picture</a:t>
            </a:r>
            <a:endParaRPr lang="en-US" dirty="0"/>
          </a:p>
        </p:txBody>
      </p:sp>
      <p:pic>
        <p:nvPicPr>
          <p:cNvPr id="9" name="Picture 8">
            <a:extLst>
              <a:ext uri="{FF2B5EF4-FFF2-40B4-BE49-F238E27FC236}">
                <a16:creationId xmlns:a16="http://schemas.microsoft.com/office/drawing/2014/main" id="{5EB23906-4418-8E88-2161-6478EED5E0E6}"/>
              </a:ext>
            </a:extLst>
          </p:cNvPr>
          <p:cNvPicPr>
            <a:picLocks noChangeAspect="1"/>
          </p:cNvPicPr>
          <p:nvPr userDrawn="1"/>
        </p:nvPicPr>
        <p:blipFill>
          <a:blip r:embed="rId4"/>
          <a:srcRect/>
          <a:stretch/>
        </p:blipFill>
        <p:spPr>
          <a:xfrm>
            <a:off x="191344" y="6021288"/>
            <a:ext cx="688274" cy="689488"/>
          </a:xfrm>
          <a:prstGeom prst="rect">
            <a:avLst/>
          </a:prstGeom>
        </p:spPr>
      </p:pic>
    </p:spTree>
    <p:extLst>
      <p:ext uri="{BB962C8B-B14F-4D97-AF65-F5344CB8AC3E}">
        <p14:creationId xmlns:p14="http://schemas.microsoft.com/office/powerpoint/2010/main" val="62497124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1439911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092101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38128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698974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41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62070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974470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27648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830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36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32173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 bar">
    <p:bg>
      <p:bgPr>
        <a:solidFill>
          <a:schemeClr val="tx2"/>
        </a:solidFill>
        <a:effectLst/>
      </p:bgPr>
    </p:bg>
    <p:spTree>
      <p:nvGrpSpPr>
        <p:cNvPr id="1" name=""/>
        <p:cNvGrpSpPr/>
        <p:nvPr/>
      </p:nvGrpSpPr>
      <p:grpSpPr>
        <a:xfrm>
          <a:off x="0" y="0"/>
          <a:ext cx="0" cy="0"/>
          <a:chOff x="0" y="0"/>
          <a:chExt cx="0" cy="0"/>
        </a:xfrm>
      </p:grpSpPr>
      <p:pic>
        <p:nvPicPr>
          <p:cNvPr id="5" name="Picture 4" descr="A blue and purple gradient&#10;&#10;Description automatically generated">
            <a:extLst>
              <a:ext uri="{FF2B5EF4-FFF2-40B4-BE49-F238E27FC236}">
                <a16:creationId xmlns:a16="http://schemas.microsoft.com/office/drawing/2014/main" id="{AF9F6816-FB8E-E9CC-059E-F090792450C0}"/>
              </a:ext>
            </a:extLst>
          </p:cNvPr>
          <p:cNvPicPr>
            <a:picLocks noChangeAspect="1"/>
          </p:cNvPicPr>
          <p:nvPr userDrawn="1"/>
        </p:nvPicPr>
        <p:blipFill rotWithShape="1">
          <a:blip r:embed="rId2"/>
          <a:srcRect b="50000"/>
          <a:stretch/>
        </p:blipFill>
        <p:spPr>
          <a:xfrm>
            <a:off x="0" y="0"/>
            <a:ext cx="12192000" cy="3429000"/>
          </a:xfrm>
          <a:prstGeom prst="rect">
            <a:avLst/>
          </a:prstGeom>
        </p:spPr>
      </p:pic>
      <p:sp>
        <p:nvSpPr>
          <p:cNvPr id="2" name="Title 1"/>
          <p:cNvSpPr>
            <a:spLocks noGrp="1"/>
          </p:cNvSpPr>
          <p:nvPr>
            <p:ph type="title" hasCustomPrompt="1"/>
          </p:nvPr>
        </p:nvSpPr>
        <p:spPr>
          <a:xfrm>
            <a:off x="382483" y="800100"/>
            <a:ext cx="6001549" cy="886397"/>
          </a:xfrm>
          <a:prstGeom prst="rect">
            <a:avLst/>
          </a:prstGeom>
        </p:spPr>
        <p:txBody>
          <a:bodyPr wrap="square" lIns="0" tIns="0" rIns="0" bIns="0">
            <a:spAutoFit/>
          </a:bodyPr>
          <a:lstStyle>
            <a:lvl1pPr>
              <a:defRPr sz="3200" spc="300">
                <a:solidFill>
                  <a:schemeClr val="tx2"/>
                </a:solidFill>
                <a:latin typeface="+mj-lt"/>
              </a:defRPr>
            </a:lvl1pPr>
          </a:lstStyle>
          <a:p>
            <a:r>
              <a:rPr lang="en-GB" dirty="0"/>
              <a:t>CLICK TO EDIT MASTER TITLE STYLE</a:t>
            </a:r>
            <a:endParaRPr lang="en-US" dirty="0"/>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0" y="2228850"/>
            <a:ext cx="3314700" cy="3314700"/>
          </a:xfrm>
          <a:prstGeom prst="rect">
            <a:avLst/>
          </a:prstGeom>
          <a:gradFill flip="none" rotWithShape="1">
            <a:gsLst>
              <a:gs pos="0">
                <a:srgbClr val="BC73EA">
                  <a:tint val="66000"/>
                  <a:satMod val="160000"/>
                </a:srgbClr>
              </a:gs>
              <a:gs pos="50000">
                <a:srgbClr val="BC73EA">
                  <a:tint val="44500"/>
                  <a:satMod val="160000"/>
                </a:srgbClr>
              </a:gs>
              <a:gs pos="100000">
                <a:srgbClr val="BC73EA">
                  <a:tint val="23500"/>
                  <a:satMod val="160000"/>
                </a:srgbClr>
              </a:gs>
            </a:gsLst>
            <a:lin ang="2700000" scaled="1"/>
            <a:tileRect/>
          </a:gradFill>
        </p:spPr>
        <p:txBody>
          <a:bodyPr tIns="91440" bIns="91440" anchor="ctr" anchorCtr="0"/>
          <a:lstStyle>
            <a:lvl1pPr marL="0" indent="0" algn="ctr">
              <a:buNone/>
              <a:defRPr sz="1800" spc="300">
                <a:solidFill>
                  <a:schemeClr val="bg2">
                    <a:lumMod val="75000"/>
                    <a:lumOff val="25000"/>
                  </a:schemeClr>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0"/>
            <a:ext cx="3314700" cy="3314700"/>
          </a:xfrm>
          <a:prstGeom prst="rect">
            <a:avLst/>
          </a:prstGeom>
          <a:gradFill flip="none" rotWithShape="1">
            <a:gsLst>
              <a:gs pos="0">
                <a:srgbClr val="BC73EA">
                  <a:tint val="66000"/>
                  <a:satMod val="160000"/>
                </a:srgbClr>
              </a:gs>
              <a:gs pos="50000">
                <a:srgbClr val="BC73EA">
                  <a:tint val="44500"/>
                  <a:satMod val="160000"/>
                </a:srgbClr>
              </a:gs>
              <a:gs pos="100000">
                <a:srgbClr val="BC73EA">
                  <a:tint val="23500"/>
                  <a:satMod val="160000"/>
                </a:srgbClr>
              </a:gs>
            </a:gsLst>
            <a:lin ang="2700000" scaled="1"/>
            <a:tileRect/>
          </a:gradFill>
        </p:spPr>
        <p:txBody>
          <a:bodyPr tIns="91440" bIns="91440" anchor="ctr" anchorCtr="0"/>
          <a:lstStyle>
            <a:lvl1pPr marL="0" indent="0" algn="ctr">
              <a:buNone/>
              <a:defRPr sz="1800" spc="300">
                <a:solidFill>
                  <a:schemeClr val="bg2">
                    <a:lumMod val="75000"/>
                    <a:lumOff val="25000"/>
                  </a:schemeClr>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0"/>
            <a:ext cx="3314700" cy="3314700"/>
          </a:xfrm>
          <a:prstGeom prst="rect">
            <a:avLst/>
          </a:prstGeom>
          <a:gradFill flip="none" rotWithShape="1">
            <a:gsLst>
              <a:gs pos="0">
                <a:srgbClr val="BC73EA">
                  <a:tint val="66000"/>
                  <a:satMod val="160000"/>
                </a:srgbClr>
              </a:gs>
              <a:gs pos="50000">
                <a:srgbClr val="BC73EA">
                  <a:tint val="44500"/>
                  <a:satMod val="160000"/>
                </a:srgbClr>
              </a:gs>
              <a:gs pos="100000">
                <a:srgbClr val="BC73EA">
                  <a:tint val="23500"/>
                  <a:satMod val="160000"/>
                </a:srgbClr>
              </a:gs>
            </a:gsLst>
            <a:lin ang="2700000" scaled="1"/>
            <a:tileRect/>
          </a:gradFill>
        </p:spPr>
        <p:txBody>
          <a:bodyPr tIns="91440" bIns="91440" anchor="ctr" anchorCtr="0"/>
          <a:lstStyle>
            <a:lvl1pPr marL="0" indent="0" algn="ctr">
              <a:buNone/>
              <a:defRPr sz="1800" spc="300">
                <a:solidFill>
                  <a:schemeClr val="bg2">
                    <a:lumMod val="75000"/>
                    <a:lumOff val="25000"/>
                  </a:schemeClr>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pic>
        <p:nvPicPr>
          <p:cNvPr id="6" name="Picture 5">
            <a:extLst>
              <a:ext uri="{FF2B5EF4-FFF2-40B4-BE49-F238E27FC236}">
                <a16:creationId xmlns:a16="http://schemas.microsoft.com/office/drawing/2014/main" id="{766A9858-4C29-E844-2595-18A9D91A8A05}"/>
              </a:ext>
            </a:extLst>
          </p:cNvPr>
          <p:cNvPicPr>
            <a:picLocks noChangeAspect="1"/>
          </p:cNvPicPr>
          <p:nvPr userDrawn="1"/>
        </p:nvPicPr>
        <p:blipFill>
          <a:blip r:embed="rId3"/>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628994923"/>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7097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581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85360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343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794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864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241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556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5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66472"/>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48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bar w/photo">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958A55-0E3D-1E80-D8ED-733EC7E7A963}"/>
              </a:ext>
            </a:extLst>
          </p:cNvPr>
          <p:cNvPicPr>
            <a:picLocks noChangeAspect="1"/>
          </p:cNvPicPr>
          <p:nvPr userDrawn="1"/>
        </p:nvPicPr>
        <p:blipFill rotWithShape="1">
          <a:blip r:embed="rId2"/>
          <a:srcRect b="50000"/>
          <a:stretch/>
        </p:blipFill>
        <p:spPr>
          <a:xfrm>
            <a:off x="0" y="0"/>
            <a:ext cx="12192000" cy="3429000"/>
          </a:xfrm>
          <a:prstGeom prst="rect">
            <a:avLst/>
          </a:prstGeom>
        </p:spPr>
      </p:pic>
      <p:sp>
        <p:nvSpPr>
          <p:cNvPr id="13" name="Rectangle 12">
            <a:extLst>
              <a:ext uri="{FF2B5EF4-FFF2-40B4-BE49-F238E27FC236}">
                <a16:creationId xmlns:a16="http://schemas.microsoft.com/office/drawing/2014/main" id="{506C64C1-F9F8-7BA1-3F5F-CF3B96108E7B}"/>
              </a:ext>
            </a:extLst>
          </p:cNvPr>
          <p:cNvSpPr/>
          <p:nvPr userDrawn="1"/>
        </p:nvSpPr>
        <p:spPr>
          <a:xfrm>
            <a:off x="0" y="3429000"/>
            <a:ext cx="12192000" cy="34290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R" sz="1200" dirty="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spc="300">
                <a:solidFill>
                  <a:schemeClr val="tx2"/>
                </a:solidFill>
              </a:defRPr>
            </a:lvl1pPr>
          </a:lstStyle>
          <a:p>
            <a:r>
              <a:rPr lang="en-US"/>
              <a:t>Click icon to add picture</a:t>
            </a:r>
            <a:endParaRPr lang="en-US" dirty="0"/>
          </a:p>
        </p:txBody>
      </p:sp>
      <p:sp>
        <p:nvSpPr>
          <p:cNvPr id="2" name="Title 1"/>
          <p:cNvSpPr>
            <a:spLocks noGrp="1"/>
          </p:cNvSpPr>
          <p:nvPr>
            <p:ph type="title" hasCustomPrompt="1"/>
          </p:nvPr>
        </p:nvSpPr>
        <p:spPr>
          <a:xfrm>
            <a:off x="381569" y="3861048"/>
            <a:ext cx="4800600" cy="886397"/>
          </a:xfrm>
          <a:prstGeom prst="rect">
            <a:avLst/>
          </a:prstGeom>
        </p:spPr>
        <p:txBody>
          <a:bodyPr wrap="square" lIns="0" tIns="0" rIns="0" bIns="0" anchor="t" anchorCtr="0">
            <a:spAutoFit/>
          </a:bodyPr>
          <a:lstStyle>
            <a:lvl1pPr>
              <a:defRPr lang="en-US" sz="3200" spc="300" dirty="0">
                <a:solidFill>
                  <a:schemeClr val="bg2">
                    <a:lumMod val="75000"/>
                    <a:lumOff val="25000"/>
                  </a:schemeClr>
                </a:solidFill>
              </a:defRPr>
            </a:lvl1pPr>
          </a:lstStyle>
          <a:p>
            <a:pPr marL="0" lvl="0"/>
            <a:r>
              <a:rPr lang="en-GB" dirty="0"/>
              <a:t>CLICK TO EDIT MASTER TITLE STYLE</a:t>
            </a:r>
            <a:endParaRPr lang="en-US" dirty="0"/>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6096000" y="3829050"/>
            <a:ext cx="5715000" cy="2343150"/>
          </a:xfrm>
          <a:prstGeom prst="rect">
            <a:avLst/>
          </a:prstGeom>
        </p:spPr>
        <p:txBody>
          <a:bodyPr lIns="0" tIns="0" rIns="0" bIns="0"/>
          <a:lstStyle>
            <a:lvl1pPr marL="0" indent="0">
              <a:lnSpc>
                <a:spcPct val="100000"/>
              </a:lnSpc>
              <a:spcBef>
                <a:spcPts val="1800"/>
              </a:spcBef>
              <a:buClr>
                <a:srgbClr val="808080"/>
              </a:buClr>
              <a:buNone/>
              <a:defRPr sz="1800" b="0" spc="300">
                <a:solidFill>
                  <a:srgbClr val="6A22AD"/>
                </a:solidFill>
              </a:defRPr>
            </a:lvl1pPr>
            <a:lvl2pPr marL="228594" indent="-228594">
              <a:lnSpc>
                <a:spcPct val="100000"/>
              </a:lnSpc>
              <a:spcBef>
                <a:spcPts val="1200"/>
              </a:spcBef>
              <a:buClr>
                <a:srgbClr val="6A22AD"/>
              </a:buClr>
              <a:buFont typeface="Arial" panose="020B0604020202020204" pitchFamily="34" charset="0"/>
              <a:buChar char="•"/>
              <a:defRPr sz="1600" b="0" spc="300">
                <a:solidFill>
                  <a:schemeClr val="bg2">
                    <a:lumMod val="75000"/>
                    <a:lumOff val="25000"/>
                  </a:schemeClr>
                </a:solidFill>
              </a:defRPr>
            </a:lvl2pPr>
            <a:lvl3pPr marL="685783" indent="-228594">
              <a:lnSpc>
                <a:spcPct val="100000"/>
              </a:lnSpc>
              <a:spcBef>
                <a:spcPts val="600"/>
              </a:spcBef>
              <a:buClr>
                <a:srgbClr val="6821A9"/>
              </a:buClr>
              <a:buFont typeface="Arial" panose="020B0604020202020204" pitchFamily="34" charset="0"/>
              <a:buChar char="–"/>
              <a:defRPr sz="1200" b="0" spc="300">
                <a:solidFill>
                  <a:schemeClr val="bg2">
                    <a:lumMod val="75000"/>
                    <a:lumOff val="25000"/>
                  </a:schemeClr>
                </a:solidFill>
              </a:defRPr>
            </a:lvl3pPr>
            <a:lvl4pPr marL="1600160" indent="-228594">
              <a:buClr>
                <a:srgbClr val="808080"/>
              </a:buClr>
              <a:buFont typeface="Arial" panose="020B0604020202020204" pitchFamily="34" charset="0"/>
              <a:buChar char="–"/>
              <a:defRPr sz="1867">
                <a:solidFill>
                  <a:schemeClr val="bg2"/>
                </a:solidFill>
              </a:defRPr>
            </a:lvl4pPr>
            <a:lvl5pPr marL="2057349" indent="-228594">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381000" y="5305772"/>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spc="300">
                <a:solidFill>
                  <a:srgbClr val="6A22AD"/>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15" name="Picture 14">
            <a:extLst>
              <a:ext uri="{FF2B5EF4-FFF2-40B4-BE49-F238E27FC236}">
                <a16:creationId xmlns:a16="http://schemas.microsoft.com/office/drawing/2014/main" id="{A455D676-54BA-A2AC-F3DE-1F4492225316}"/>
              </a:ext>
            </a:extLst>
          </p:cNvPr>
          <p:cNvPicPr>
            <a:picLocks noChangeAspect="1"/>
          </p:cNvPicPr>
          <p:nvPr userDrawn="1"/>
        </p:nvPicPr>
        <p:blipFill>
          <a:blip r:embed="rId3"/>
          <a:srcRect/>
          <a:stretch/>
        </p:blipFill>
        <p:spPr>
          <a:xfrm>
            <a:off x="191344" y="6021895"/>
            <a:ext cx="688274" cy="688274"/>
          </a:xfrm>
          <a:prstGeom prst="rect">
            <a:avLst/>
          </a:prstGeom>
        </p:spPr>
      </p:pic>
      <p:pic>
        <p:nvPicPr>
          <p:cNvPr id="4" name="Picture 3">
            <a:extLst>
              <a:ext uri="{FF2B5EF4-FFF2-40B4-BE49-F238E27FC236}">
                <a16:creationId xmlns:a16="http://schemas.microsoft.com/office/drawing/2014/main" id="{7E80D1F0-308D-A591-CEDC-7283FE9F79B8}"/>
              </a:ext>
            </a:extLst>
          </p:cNvPr>
          <p:cNvPicPr>
            <a:picLocks noChangeAspect="1"/>
          </p:cNvPicPr>
          <p:nvPr userDrawn="1"/>
        </p:nvPicPr>
        <p:blipFill>
          <a:blip r:embed="rId4"/>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72872315"/>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276484"/>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47021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27611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4981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342900"/>
            <a:ext cx="11430000" cy="443198"/>
          </a:xfrm>
          <a:prstGeom prst="rect">
            <a:avLst/>
          </a:prstGeom>
        </p:spPr>
        <p:txBody>
          <a:bodyPr wrap="square" lIns="0" tIns="0" rIns="0" bIns="0">
            <a:spAutoFit/>
          </a:bodyPr>
          <a:lstStyle>
            <a:lvl1pPr>
              <a:defRPr sz="3200" spc="300">
                <a:solidFill>
                  <a:srgbClr val="6A22AD"/>
                </a:solidFill>
                <a:latin typeface="+mj-lt"/>
              </a:defRPr>
            </a:lvl1pPr>
          </a:lstStyle>
          <a:p>
            <a:r>
              <a:rPr lang="en-GB" dirty="0"/>
              <a:t>CLICK TO EDIT MASTER TITLE STYLE</a:t>
            </a:r>
            <a:endParaRPr lang="en-US" dirty="0"/>
          </a:p>
        </p:txBody>
      </p:sp>
      <p:pic>
        <p:nvPicPr>
          <p:cNvPr id="4" name="Picture 3">
            <a:extLst>
              <a:ext uri="{FF2B5EF4-FFF2-40B4-BE49-F238E27FC236}">
                <a16:creationId xmlns:a16="http://schemas.microsoft.com/office/drawing/2014/main" id="{CD6350DD-6772-71DD-7AAB-27406D117FEA}"/>
              </a:ext>
            </a:extLst>
          </p:cNvPr>
          <p:cNvPicPr>
            <a:picLocks noChangeAspect="1"/>
          </p:cNvPicPr>
          <p:nvPr userDrawn="1"/>
        </p:nvPicPr>
        <p:blipFill>
          <a:blip r:embed="rId2"/>
          <a:srcRect t="14476" b="14476"/>
          <a:stretch/>
        </p:blipFill>
        <p:spPr>
          <a:xfrm>
            <a:off x="10200456" y="6060253"/>
            <a:ext cx="1766409" cy="609107"/>
          </a:xfrm>
          <a:prstGeom prst="rect">
            <a:avLst/>
          </a:prstGeom>
        </p:spPr>
      </p:pic>
    </p:spTree>
    <p:extLst>
      <p:ext uri="{BB962C8B-B14F-4D97-AF65-F5344CB8AC3E}">
        <p14:creationId xmlns:p14="http://schemas.microsoft.com/office/powerpoint/2010/main" val="271102282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4.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image" Target="../media/image30.png"/><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image" Target="../media/image29.emf"/><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theme" Target="../theme/theme5.xml"/><Relationship Id="rId8" Type="http://schemas.openxmlformats.org/officeDocument/2006/relationships/slideLayout" Target="../slideLayouts/slideLayout55.xml"/><Relationship Id="rId3"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9"/>
          <a:srcRect/>
          <a:stretch/>
        </p:blipFill>
        <p:spPr>
          <a:xfrm>
            <a:off x="191344" y="6021288"/>
            <a:ext cx="689488" cy="689488"/>
          </a:xfrm>
          <a:prstGeom prst="rect">
            <a:avLst/>
          </a:prstGeom>
        </p:spPr>
      </p:pic>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3730" r:id="rId1"/>
    <p:sldLayoutId id="2147483764" r:id="rId2"/>
    <p:sldLayoutId id="2147483762" r:id="rId3"/>
    <p:sldLayoutId id="2147483763" r:id="rId4"/>
    <p:sldLayoutId id="2147483735" r:id="rId5"/>
    <p:sldLayoutId id="2147483757" r:id="rId6"/>
    <p:sldLayoutId id="2147483739" r:id="rId7"/>
    <p:sldLayoutId id="2147483761" r:id="rId8"/>
    <p:sldLayoutId id="2147483662" r:id="rId9"/>
    <p:sldLayoutId id="2147483673" r:id="rId10"/>
    <p:sldLayoutId id="2147483672" r:id="rId11"/>
    <p:sldLayoutId id="2147483713" r:id="rId12"/>
    <p:sldLayoutId id="2147483724" r:id="rId13"/>
    <p:sldLayoutId id="2147483725" r:id="rId14"/>
    <p:sldLayoutId id="2147483726" r:id="rId15"/>
    <p:sldLayoutId id="2147483765" r:id="rId16"/>
    <p:sldLayoutId id="2147483667" r:id="rId1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40" userDrawn="1">
          <p15:clr>
            <a:srgbClr val="F26B43"/>
          </p15:clr>
        </p15:guide>
        <p15:guide id="4" pos="7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9628605"/>
      </p:ext>
    </p:extLst>
  </p:cSld>
  <p:clrMap bg1="lt1" tx1="dk1" bg2="lt2" tx2="dk2" accent1="accent1" accent2="accent2" accent3="accent3" accent4="accent4" accent5="accent5" accent6="accent6" hlink="hlink" folHlink="folHlink"/>
  <p:sldLayoutIdLst>
    <p:sldLayoutId id="214748516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srcRect/>
          <a:stretch/>
        </p:blipFill>
        <p:spPr>
          <a:xfrm>
            <a:off x="191344" y="6021288"/>
            <a:ext cx="689488" cy="689488"/>
          </a:xfrm>
          <a:prstGeom prst="rect">
            <a:avLst/>
          </a:prstGeom>
        </p:spPr>
      </p:pic>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5311"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40" userDrawn="1">
          <p15:clr>
            <a:srgbClr val="F26B43"/>
          </p15:clr>
        </p15:guide>
        <p15:guide id="4" pos="74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180977980"/>
      </p:ext>
    </p:extLst>
  </p:cSld>
  <p:clrMap bg1="lt1" tx1="dk1" bg2="lt2" tx2="dk2" accent1="accent1" accent2="accent2" accent3="accent3" accent4="accent4" accent5="accent5" accent6="accent6" hlink="hlink" folHlink="folHlink"/>
  <p:sldLayoutIdLst>
    <p:sldLayoutId id="2147485313" r:id="rId1"/>
    <p:sldLayoutId id="2147485314" r:id="rId2"/>
    <p:sldLayoutId id="2147485315" r:id="rId3"/>
    <p:sldLayoutId id="2147485316" r:id="rId4"/>
    <p:sldLayoutId id="2147485317" r:id="rId5"/>
    <p:sldLayoutId id="2147485318" r:id="rId6"/>
    <p:sldLayoutId id="2147485319" r:id="rId7"/>
    <p:sldLayoutId id="2147485320" r:id="rId8"/>
    <p:sldLayoutId id="2147485321" r:id="rId9"/>
    <p:sldLayoutId id="2147485322" r:id="rId10"/>
    <p:sldLayoutId id="2147485323" r:id="rId11"/>
    <p:sldLayoutId id="2147485324" r:id="rId12"/>
    <p:sldLayoutId id="2147485325" r:id="rId13"/>
    <p:sldLayoutId id="2147485326" r:id="rId14"/>
    <p:sldLayoutId id="2147485327" r:id="rId15"/>
    <p:sldLayoutId id="2147485328" r:id="rId16"/>
    <p:sldLayoutId id="2147485329" r:id="rId17"/>
    <p:sldLayoutId id="2147485330" r:id="rId18"/>
    <p:sldLayoutId id="2147485331" r:id="rId19"/>
    <p:sldLayoutId id="2147485332" r:id="rId20"/>
    <p:sldLayoutId id="2147485333" r:id="rId21"/>
    <p:sldLayoutId id="2147485334" r:id="rId22"/>
    <p:sldLayoutId id="2147485335" r:id="rId23"/>
    <p:sldLayoutId id="2147485336" r:id="rId24"/>
    <p:sldLayoutId id="2147485337" r:id="rId25"/>
    <p:sldLayoutId id="2147485338" r:id="rId26"/>
    <p:sldLayoutId id="2147485339" r:id="rId27"/>
    <p:sldLayoutId id="2147485340"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08028957"/>
      </p:ext>
    </p:extLst>
  </p:cSld>
  <p:clrMap bg1="lt1" tx1="dk1" bg2="lt2" tx2="dk2" accent1="accent1" accent2="accent2" accent3="accent3" accent4="accent4" accent5="accent5" accent6="accent6" hlink="hlink" folHlink="folHlink"/>
  <p:sldLayoutIdLst>
    <p:sldLayoutId id="2147485342" r:id="rId1"/>
    <p:sldLayoutId id="2147485343" r:id="rId2"/>
    <p:sldLayoutId id="2147485344" r:id="rId3"/>
    <p:sldLayoutId id="2147485345" r:id="rId4"/>
    <p:sldLayoutId id="2147485346" r:id="rId5"/>
    <p:sldLayoutId id="2147485347" r:id="rId6"/>
    <p:sldLayoutId id="2147485348" r:id="rId7"/>
    <p:sldLayoutId id="2147485349" r:id="rId8"/>
    <p:sldLayoutId id="2147485350" r:id="rId9"/>
    <p:sldLayoutId id="2147485351" r:id="rId10"/>
    <p:sldLayoutId id="2147485352" r:id="rId11"/>
    <p:sldLayoutId id="2147485353" r:id="rId12"/>
    <p:sldLayoutId id="2147485354" r:id="rId13"/>
    <p:sldLayoutId id="2147485355" r:id="rId14"/>
    <p:sldLayoutId id="2147485356" r:id="rId15"/>
    <p:sldLayoutId id="2147485357" r:id="rId16"/>
    <p:sldLayoutId id="2147485358" r:id="rId17"/>
    <p:sldLayoutId id="2147485359" r:id="rId18"/>
    <p:sldLayoutId id="2147485360" r:id="rId19"/>
    <p:sldLayoutId id="2147485361" r:id="rId20"/>
    <p:sldLayoutId id="2147485362" r:id="rId21"/>
    <p:sldLayoutId id="2147485363" r:id="rId22"/>
    <p:sldLayoutId id="2147485364" r:id="rId23"/>
    <p:sldLayoutId id="2147485365" r:id="rId24"/>
    <p:sldLayoutId id="2147485366" r:id="rId25"/>
    <p:sldLayoutId id="2147485367" r:id="rId26"/>
    <p:sldLayoutId id="2147485368" r:id="rId27"/>
    <p:sldLayoutId id="2147485369" r:id="rId28"/>
    <p:sldLayoutId id="2147485370" r:id="rId29"/>
    <p:sldLayoutId id="2147485371" r:id="rId30"/>
    <p:sldLayoutId id="2147485372" r:id="rId31"/>
    <p:sldLayoutId id="2147485373" r:id="rId32"/>
    <p:sldLayoutId id="2147485374" r:id="rId33"/>
    <p:sldLayoutId id="2147485375" r:id="rId3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44.sv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44.sv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44.sv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4.sv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9.xml"/><Relationship Id="rId4"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mailto:Rachel.Profitt@microsoft.com" TargetMode="External"/><Relationship Id="rId7" Type="http://schemas.openxmlformats.org/officeDocument/2006/relationships/hyperlink" Target="https://youtube.com/c/Dynamics365Unboxed"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hyperlink" Target="https://linkedin.com/in/rachelprofitt" TargetMode="External"/><Relationship Id="rId11" Type="http://schemas.openxmlformats.org/officeDocument/2006/relationships/image" Target="../media/image42.svg"/><Relationship Id="rId5" Type="http://schemas.openxmlformats.org/officeDocument/2006/relationships/hyperlink" Target="https://twitter.com/rachelprofitt" TargetMode="External"/><Relationship Id="rId10" Type="http://schemas.openxmlformats.org/officeDocument/2006/relationships/image" Target="../media/image41.png"/><Relationship Id="rId4" Type="http://schemas.openxmlformats.org/officeDocument/2006/relationships/hyperlink" Target="https://dynamics365lady.com/" TargetMode="External"/><Relationship Id="rId9"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9.xml"/><Relationship Id="rId5" Type="http://schemas.openxmlformats.org/officeDocument/2006/relationships/image" Target="../media/image49.sv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www.dynamics.fo/" TargetMode="External"/><Relationship Id="rId7" Type="http://schemas.openxmlformats.org/officeDocument/2006/relationships/image" Target="../media/image46.png"/><Relationship Id="rId2" Type="http://schemas.openxmlformats.org/officeDocument/2006/relationships/hyperlink" Target="http://www.atomicax.com/" TargetMode="Externa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44.sv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44.sv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44.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44.sv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44.svg"/></Relationships>
</file>

<file path=ppt/slides/_rels/slide4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67.jpeg"/><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44.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44.svg"/><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44.sv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44.svg"/><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5" Type="http://schemas.openxmlformats.org/officeDocument/2006/relationships/image" Target="../media/image44.svg"/><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6.xml"/><Relationship Id="rId4" Type="http://schemas.openxmlformats.org/officeDocument/2006/relationships/image" Target="../media/image49.sv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9.svg"/></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6.png"/><Relationship Id="rId1" Type="http://schemas.openxmlformats.org/officeDocument/2006/relationships/slideLayout" Target="../slideLayouts/slideLayout77.xml"/><Relationship Id="rId4" Type="http://schemas.openxmlformats.org/officeDocument/2006/relationships/image" Target="../media/image49.sv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7.png"/><Relationship Id="rId1" Type="http://schemas.openxmlformats.org/officeDocument/2006/relationships/slideLayout" Target="../slideLayouts/slideLayout77.xml"/><Relationship Id="rId4" Type="http://schemas.openxmlformats.org/officeDocument/2006/relationships/image" Target="../media/image49.svg"/></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8.xml"/><Relationship Id="rId4" Type="http://schemas.openxmlformats.org/officeDocument/2006/relationships/image" Target="../media/image49.sv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7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0.jpeg"/><Relationship Id="rId5" Type="http://schemas.openxmlformats.org/officeDocument/2006/relationships/image" Target="../media/image44.svg"/><Relationship Id="rId4" Type="http://schemas.openxmlformats.org/officeDocument/2006/relationships/image" Target="../media/image43.png"/></Relationships>
</file>

<file path=ppt/slides/_rels/slide8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79.jpe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9.svg"/></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hyperlink" Target="https://docs.microsoft.com/en-us/dynamics365/unified-operations/dev-itpro/data-entities/copy-configuration" TargetMode="External"/><Relationship Id="rId3" Type="http://schemas.openxmlformats.org/officeDocument/2006/relationships/hyperlink" Target="https://docs.microsoft.com/en-us/dynamics365/fin-ops-core/dev-itpro/data-entities/data-entities" TargetMode="External"/><Relationship Id="rId7" Type="http://schemas.openxmlformats.org/officeDocument/2006/relationships/hyperlink" Target="https://docs.microsoft.com/en-us/dynamics365/fin-ops-core/dev-itpro/data-entities/develop-entity-for-data-migration" TargetMode="External"/><Relationship Id="rId2" Type="http://schemas.openxmlformats.org/officeDocument/2006/relationships/notesSlide" Target="../notesSlides/notesSlide29.xml"/><Relationship Id="rId1" Type="http://schemas.openxmlformats.org/officeDocument/2006/relationships/slideLayout" Target="../slideLayouts/slideLayout79.xml"/><Relationship Id="rId6" Type="http://schemas.openxmlformats.org/officeDocument/2006/relationships/hyperlink" Target="https://docs.microsoft.com/en-us/dynamics365/fin-ops-core/dev-itpro/data-entities/develop-composite-data-entities" TargetMode="External"/><Relationship Id="rId11" Type="http://schemas.openxmlformats.org/officeDocument/2006/relationships/hyperlink" Target="https://docs.microsoft.com/en-us/dynamics365/fin-ops-core/dev-itpro/sysadmin/cross-company-data-sharing" TargetMode="External"/><Relationship Id="rId5" Type="http://schemas.openxmlformats.org/officeDocument/2006/relationships/hyperlink" Target="https://docs.microsoft.com/en-us/dynamics365/fin-ops-core/dev-itpro/data-entities/build-consuming-data-entities" TargetMode="External"/><Relationship Id="rId10" Type="http://schemas.openxmlformats.org/officeDocument/2006/relationships/hyperlink" Target="https://docs.microsoft.com/en-us/dynamics365/fin-ops-core/dev-itpro/lifecycle-services/submit-request-dynamics-service-engineering-team" TargetMode="External"/><Relationship Id="rId4" Type="http://schemas.openxmlformats.org/officeDocument/2006/relationships/hyperlink" Target="https://docs.microsoft.com/en-us/dynamics365/unified-operations/dev-itpro/data-entities/data-entities-data-packages?toc=/fin-and-ops/toc.json" TargetMode="External"/><Relationship Id="rId9" Type="http://schemas.openxmlformats.org/officeDocument/2006/relationships/hyperlink" Target="https://docs.microsoft.com/en-us/dynamics365/fin-ops-core/dev-itpro/database/dbmovement-oper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44.sv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1534DE-FDE5-BBD4-1C3E-41CA053FAECE}"/>
              </a:ext>
            </a:extLst>
          </p:cNvPr>
          <p:cNvSpPr>
            <a:spLocks noGrp="1"/>
          </p:cNvSpPr>
          <p:nvPr>
            <p:ph type="title" idx="4294967295"/>
          </p:nvPr>
        </p:nvSpPr>
        <p:spPr>
          <a:xfrm>
            <a:off x="838200" y="-1325563"/>
            <a:ext cx="10515600" cy="1325563"/>
          </a:xfrm>
          <a:prstGeom prst="rect">
            <a:avLst/>
          </a:prstGeom>
        </p:spPr>
        <p:txBody>
          <a:bodyPr anchor="b"/>
          <a:lstStyle/>
          <a:p>
            <a:r>
              <a:rPr lang="en-US" dirty="0"/>
              <a:t>Microsoft Dynamics 365 and Power Platform Conference</a:t>
            </a:r>
          </a:p>
        </p:txBody>
      </p:sp>
    </p:spTree>
    <p:extLst>
      <p:ext uri="{BB962C8B-B14F-4D97-AF65-F5344CB8AC3E}">
        <p14:creationId xmlns:p14="http://schemas.microsoft.com/office/powerpoint/2010/main" val="2084923837"/>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3D5483-2378-1BF1-FB78-C23978DA0852}"/>
              </a:ext>
            </a:extLst>
          </p:cNvPr>
          <p:cNvPicPr>
            <a:picLocks noChangeAspect="1"/>
          </p:cNvPicPr>
          <p:nvPr/>
        </p:nvPicPr>
        <p:blipFill>
          <a:blip r:embed="rId2"/>
          <a:stretch>
            <a:fillRect/>
          </a:stretch>
        </p:blipFill>
        <p:spPr>
          <a:xfrm>
            <a:off x="0" y="11545"/>
            <a:ext cx="12192000" cy="6857999"/>
          </a:xfrm>
          <a:prstGeom prst="rect">
            <a:avLst/>
          </a:prstGeom>
        </p:spPr>
      </p:pic>
      <p:sp>
        <p:nvSpPr>
          <p:cNvPr id="6" name="Title 5">
            <a:extLst>
              <a:ext uri="{FF2B5EF4-FFF2-40B4-BE49-F238E27FC236}">
                <a16:creationId xmlns:a16="http://schemas.microsoft.com/office/drawing/2014/main" id="{98EAE777-E66E-15E3-AE67-4A03C6FB74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2717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572B-645A-ABD1-6024-74AA144FA012}"/>
              </a:ext>
            </a:extLst>
          </p:cNvPr>
          <p:cNvSpPr>
            <a:spLocks noGrp="1"/>
          </p:cNvSpPr>
          <p:nvPr>
            <p:ph type="title"/>
          </p:nvPr>
        </p:nvSpPr>
        <p:spPr/>
        <p:txBody>
          <a:bodyPr/>
          <a:lstStyle/>
          <a:p>
            <a:r>
              <a:rPr lang="en-US" dirty="0"/>
              <a:t>Overview of Dynamics 365 Data</a:t>
            </a:r>
          </a:p>
        </p:txBody>
      </p:sp>
      <p:pic>
        <p:nvPicPr>
          <p:cNvPr id="3" name="Graphic 2" descr="Narwhale with solid fill">
            <a:extLst>
              <a:ext uri="{FF2B5EF4-FFF2-40B4-BE49-F238E27FC236}">
                <a16:creationId xmlns:a16="http://schemas.microsoft.com/office/drawing/2014/main" id="{72922224-368F-DC1D-E9FE-F6ED6E5A3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800" y="5867400"/>
            <a:ext cx="914400" cy="914400"/>
          </a:xfrm>
          <a:prstGeom prst="rect">
            <a:avLst/>
          </a:prstGeom>
        </p:spPr>
      </p:pic>
      <p:pic>
        <p:nvPicPr>
          <p:cNvPr id="4" name="Graphic 3" descr="Rock On Hand Gesture with solid fill">
            <a:extLst>
              <a:ext uri="{FF2B5EF4-FFF2-40B4-BE49-F238E27FC236}">
                <a16:creationId xmlns:a16="http://schemas.microsoft.com/office/drawing/2014/main" id="{3FA53B1B-44B7-36A7-5E76-ED292F2098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1200" y="5905500"/>
            <a:ext cx="914400" cy="914400"/>
          </a:xfrm>
          <a:prstGeom prst="rect">
            <a:avLst/>
          </a:prstGeom>
        </p:spPr>
      </p:pic>
      <p:pic>
        <p:nvPicPr>
          <p:cNvPr id="10" name="Picture 9">
            <a:extLst>
              <a:ext uri="{FF2B5EF4-FFF2-40B4-BE49-F238E27FC236}">
                <a16:creationId xmlns:a16="http://schemas.microsoft.com/office/drawing/2014/main" id="{7D3D5483-2378-1BF1-FB78-C23978DA0852}"/>
              </a:ext>
            </a:extLst>
          </p:cNvPr>
          <p:cNvPicPr>
            <a:picLocks noChangeAspect="1"/>
          </p:cNvPicPr>
          <p:nvPr/>
        </p:nvPicPr>
        <p:blipFill>
          <a:blip r:embed="rId7"/>
          <a:stretch>
            <a:fillRect/>
          </a:stretch>
        </p:blipFill>
        <p:spPr>
          <a:xfrm>
            <a:off x="1981200" y="1029128"/>
            <a:ext cx="8533638" cy="4800171"/>
          </a:xfrm>
          <a:prstGeom prst="rect">
            <a:avLst/>
          </a:prstGeom>
        </p:spPr>
      </p:pic>
    </p:spTree>
    <p:extLst>
      <p:ext uri="{BB962C8B-B14F-4D97-AF65-F5344CB8AC3E}">
        <p14:creationId xmlns:p14="http://schemas.microsoft.com/office/powerpoint/2010/main" val="315853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C0D3-5B72-4B99-9A90-EBF863E8FD0A}"/>
              </a:ext>
            </a:extLst>
          </p:cNvPr>
          <p:cNvSpPr>
            <a:spLocks noGrp="1"/>
          </p:cNvSpPr>
          <p:nvPr>
            <p:ph type="title"/>
          </p:nvPr>
        </p:nvSpPr>
        <p:spPr/>
        <p:txBody>
          <a:bodyPr/>
          <a:lstStyle/>
          <a:p>
            <a:r>
              <a:rPr lang="en-US"/>
              <a:t>Data Management Scenarios</a:t>
            </a:r>
          </a:p>
        </p:txBody>
      </p:sp>
      <p:sp>
        <p:nvSpPr>
          <p:cNvPr id="3" name="Text Placeholder 2">
            <a:extLst>
              <a:ext uri="{FF2B5EF4-FFF2-40B4-BE49-F238E27FC236}">
                <a16:creationId xmlns:a16="http://schemas.microsoft.com/office/drawing/2014/main" id="{71F75656-D474-4D04-8E99-60548FCE7CD2}"/>
              </a:ext>
            </a:extLst>
          </p:cNvPr>
          <p:cNvSpPr>
            <a:spLocks noGrp="1"/>
          </p:cNvSpPr>
          <p:nvPr>
            <p:ph type="body" sz="quarter" idx="10"/>
          </p:nvPr>
        </p:nvSpPr>
        <p:spPr>
          <a:xfrm>
            <a:off x="587172" y="1434653"/>
            <a:ext cx="11016957" cy="1765099"/>
          </a:xfrm>
        </p:spPr>
        <p:txBody>
          <a:bodyPr/>
          <a:lstStyle/>
          <a:p>
            <a:pPr marL="457112" indent="-457112">
              <a:buFont typeface="Arial" panose="020B0604020202020204" pitchFamily="34" charset="0"/>
              <a:buChar char="•"/>
            </a:pPr>
            <a:r>
              <a:rPr lang="en-US">
                <a:gradFill>
                  <a:gsLst>
                    <a:gs pos="1250">
                      <a:schemeClr val="tx2"/>
                    </a:gs>
                    <a:gs pos="99000">
                      <a:schemeClr val="tx2"/>
                    </a:gs>
                  </a:gsLst>
                  <a:lin ang="5400000" scaled="0"/>
                </a:gradFill>
              </a:rPr>
              <a:t>Data </a:t>
            </a:r>
            <a:r>
              <a:rPr lang="en-US" b="1">
                <a:gradFill>
                  <a:gsLst>
                    <a:gs pos="1250">
                      <a:schemeClr val="tx2"/>
                    </a:gs>
                    <a:gs pos="99000">
                      <a:schemeClr val="tx2"/>
                    </a:gs>
                  </a:gsLst>
                  <a:lin ang="5400000" scaled="0"/>
                </a:gradFill>
              </a:rPr>
              <a:t>migration</a:t>
            </a:r>
            <a:r>
              <a:rPr lang="en-US">
                <a:gradFill>
                  <a:gsLst>
                    <a:gs pos="1250">
                      <a:schemeClr val="tx2"/>
                    </a:gs>
                    <a:gs pos="99000">
                      <a:schemeClr val="tx2"/>
                    </a:gs>
                  </a:gsLst>
                  <a:lin ang="5400000" scaled="0"/>
                </a:gradFill>
              </a:rPr>
              <a:t> from legacy systems</a:t>
            </a:r>
          </a:p>
          <a:p>
            <a:pPr marL="457112" indent="-457112">
              <a:buFont typeface="Arial" panose="020B0604020202020204" pitchFamily="34" charset="0"/>
              <a:buChar char="•"/>
            </a:pPr>
            <a:r>
              <a:rPr lang="en-US" b="1">
                <a:gradFill>
                  <a:gsLst>
                    <a:gs pos="1250">
                      <a:schemeClr val="tx2"/>
                    </a:gs>
                    <a:gs pos="99000">
                      <a:schemeClr val="tx2"/>
                    </a:gs>
                  </a:gsLst>
                  <a:lin ang="5400000" scaled="0"/>
                </a:gradFill>
              </a:rPr>
              <a:t>Initial configuration </a:t>
            </a:r>
            <a:r>
              <a:rPr lang="en-US">
                <a:gradFill>
                  <a:gsLst>
                    <a:gs pos="1250">
                      <a:schemeClr val="tx2"/>
                    </a:gs>
                    <a:gs pos="99000">
                      <a:schemeClr val="tx2"/>
                    </a:gs>
                  </a:gsLst>
                  <a:lin ang="5400000" scaled="0"/>
                </a:gradFill>
              </a:rPr>
              <a:t>of new implementation from a blank environment</a:t>
            </a:r>
          </a:p>
          <a:p>
            <a:pPr marL="457112" indent="-457112">
              <a:buFont typeface="Arial" panose="020B0604020202020204" pitchFamily="34" charset="0"/>
              <a:buChar char="•"/>
            </a:pPr>
            <a:r>
              <a:rPr lang="en-US" b="1">
                <a:gradFill>
                  <a:gsLst>
                    <a:gs pos="1250">
                      <a:schemeClr val="tx2"/>
                    </a:gs>
                    <a:gs pos="99000">
                      <a:schemeClr val="tx2"/>
                    </a:gs>
                  </a:gsLst>
                  <a:lin ang="5400000" scaled="0"/>
                </a:gradFill>
              </a:rPr>
              <a:t>Copy</a:t>
            </a:r>
            <a:r>
              <a:rPr lang="en-US">
                <a:gradFill>
                  <a:gsLst>
                    <a:gs pos="1250">
                      <a:schemeClr val="tx2"/>
                    </a:gs>
                    <a:gs pos="99000">
                      <a:schemeClr val="tx2"/>
                    </a:gs>
                  </a:gsLst>
                  <a:lin ang="5400000" scaled="0"/>
                </a:gradFill>
              </a:rPr>
              <a:t> data between environments</a:t>
            </a:r>
          </a:p>
          <a:p>
            <a:pPr marL="457112" indent="-457112">
              <a:buFont typeface="Arial" panose="020B0604020202020204" pitchFamily="34" charset="0"/>
              <a:buChar char="•"/>
            </a:pPr>
            <a:r>
              <a:rPr lang="en-US" b="1">
                <a:gradFill>
                  <a:gsLst>
                    <a:gs pos="1250">
                      <a:schemeClr val="tx2"/>
                    </a:gs>
                    <a:gs pos="99000">
                      <a:schemeClr val="tx2"/>
                    </a:gs>
                  </a:gsLst>
                  <a:lin ang="5400000" scaled="0"/>
                </a:gradFill>
              </a:rPr>
              <a:t>Sharing</a:t>
            </a:r>
            <a:r>
              <a:rPr lang="en-US">
                <a:gradFill>
                  <a:gsLst>
                    <a:gs pos="1250">
                      <a:schemeClr val="tx2"/>
                    </a:gs>
                    <a:gs pos="99000">
                      <a:schemeClr val="tx2"/>
                    </a:gs>
                  </a:gsLst>
                  <a:lin ang="5400000" scaled="0"/>
                </a:gradFill>
              </a:rPr>
              <a:t> data across legal entities</a:t>
            </a:r>
            <a:endParaRPr lang="en-US"/>
          </a:p>
          <a:p>
            <a:pPr marL="457112" indent="-457112">
              <a:buFont typeface="Arial" panose="020B0604020202020204" pitchFamily="34" charset="0"/>
              <a:buChar char="•"/>
            </a:pPr>
            <a:r>
              <a:rPr lang="en-US" b="1">
                <a:gradFill>
                  <a:gsLst>
                    <a:gs pos="1250">
                      <a:schemeClr val="tx2"/>
                    </a:gs>
                    <a:gs pos="99000">
                      <a:schemeClr val="tx2"/>
                    </a:gs>
                  </a:gsLst>
                  <a:lin ang="5400000" scaled="0"/>
                </a:gradFill>
              </a:rPr>
              <a:t>Copy</a:t>
            </a:r>
            <a:r>
              <a:rPr lang="en-US">
                <a:gradFill>
                  <a:gsLst>
                    <a:gs pos="1250">
                      <a:schemeClr val="tx2"/>
                    </a:gs>
                    <a:gs pos="99000">
                      <a:schemeClr val="tx2"/>
                    </a:gs>
                  </a:gsLst>
                  <a:lin ang="5400000" scaled="0"/>
                </a:gradFill>
              </a:rPr>
              <a:t> company configuration within an </a:t>
            </a:r>
            <a:r>
              <a:rPr lang="en-US" b="1">
                <a:gradFill>
                  <a:gsLst>
                    <a:gs pos="1250">
                      <a:schemeClr val="tx2"/>
                    </a:gs>
                    <a:gs pos="99000">
                      <a:schemeClr val="tx2"/>
                    </a:gs>
                  </a:gsLst>
                  <a:lin ang="5400000" scaled="0"/>
                </a:gradFill>
              </a:rPr>
              <a:t>existing environment</a:t>
            </a:r>
          </a:p>
        </p:txBody>
      </p:sp>
      <p:grpSp>
        <p:nvGrpSpPr>
          <p:cNvPr id="9" name="Group 8">
            <a:extLst>
              <a:ext uri="{FF2B5EF4-FFF2-40B4-BE49-F238E27FC236}">
                <a16:creationId xmlns:a16="http://schemas.microsoft.com/office/drawing/2014/main" id="{46681A06-7BDE-4385-8D06-F89656BD2543}"/>
              </a:ext>
              <a:ext uri="{C183D7F6-B498-43B3-948B-1728B52AA6E4}">
                <adec:decorative xmlns:adec="http://schemas.microsoft.com/office/drawing/2017/decorative" val="1"/>
              </a:ext>
            </a:extLst>
          </p:cNvPr>
          <p:cNvGrpSpPr/>
          <p:nvPr/>
        </p:nvGrpSpPr>
        <p:grpSpPr>
          <a:xfrm>
            <a:off x="2282853" y="3893142"/>
            <a:ext cx="1734432" cy="1670777"/>
            <a:chOff x="3360408" y="2251020"/>
            <a:chExt cx="2745892" cy="2645117"/>
          </a:xfrm>
          <a:effectLst>
            <a:outerShdw blurRad="50800" dist="38100" dir="2700000" algn="tl" rotWithShape="0">
              <a:prstClr val="black">
                <a:alpha val="40000"/>
              </a:prstClr>
            </a:outerShdw>
          </a:effectLst>
        </p:grpSpPr>
        <p:sp>
          <p:nvSpPr>
            <p:cNvPr id="10" name="Oval 9">
              <a:extLst>
                <a:ext uri="{FF2B5EF4-FFF2-40B4-BE49-F238E27FC236}">
                  <a16:creationId xmlns:a16="http://schemas.microsoft.com/office/drawing/2014/main" id="{C3F516D2-29E2-4212-B655-5833DBC0E95F}"/>
                </a:ext>
              </a:extLst>
            </p:cNvPr>
            <p:cNvSpPr/>
            <p:nvPr/>
          </p:nvSpPr>
          <p:spPr bwMode="auto">
            <a:xfrm>
              <a:off x="3360408" y="2251020"/>
              <a:ext cx="2745892" cy="2645117"/>
            </a:xfrm>
            <a:prstGeom prst="ellipse">
              <a:avLst/>
            </a:prstGeom>
            <a:solidFill>
              <a:schemeClr val="bg1">
                <a:lumMod val="95000"/>
              </a:schemeClr>
            </a:solidFill>
            <a:ln w="571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B037BACB-B5F8-4403-9521-2922263E9965}"/>
                </a:ext>
              </a:extLst>
            </p:cNvPr>
            <p:cNvGrpSpPr/>
            <p:nvPr/>
          </p:nvGrpSpPr>
          <p:grpSpPr>
            <a:xfrm>
              <a:off x="3926900" y="3204284"/>
              <a:ext cx="1765989" cy="768645"/>
              <a:chOff x="3501821" y="1862076"/>
              <a:chExt cx="1731519" cy="753642"/>
            </a:xfrm>
            <a:solidFill>
              <a:schemeClr val="bg1">
                <a:lumMod val="95000"/>
              </a:schemeClr>
            </a:solidFill>
          </p:grpSpPr>
          <p:grpSp>
            <p:nvGrpSpPr>
              <p:cNvPr id="12" name="Group 11">
                <a:extLst>
                  <a:ext uri="{FF2B5EF4-FFF2-40B4-BE49-F238E27FC236}">
                    <a16:creationId xmlns:a16="http://schemas.microsoft.com/office/drawing/2014/main" id="{39A374CA-1EB9-4B84-A937-9032B4A5FBAE}"/>
                  </a:ext>
                </a:extLst>
              </p:cNvPr>
              <p:cNvGrpSpPr/>
              <p:nvPr/>
            </p:nvGrpSpPr>
            <p:grpSpPr>
              <a:xfrm>
                <a:off x="4546789" y="1862076"/>
                <a:ext cx="686551" cy="753642"/>
                <a:chOff x="888123" y="1786758"/>
                <a:chExt cx="735725" cy="822435"/>
              </a:xfrm>
              <a:grpFill/>
            </p:grpSpPr>
            <p:sp>
              <p:nvSpPr>
                <p:cNvPr id="17" name="Rectangle 16">
                  <a:extLst>
                    <a:ext uri="{FF2B5EF4-FFF2-40B4-BE49-F238E27FC236}">
                      <a16:creationId xmlns:a16="http://schemas.microsoft.com/office/drawing/2014/main" id="{B1C7A419-357B-4BA5-8CCA-7AC2AEA37ED0}"/>
                    </a:ext>
                  </a:extLst>
                </p:cNvPr>
                <p:cNvSpPr/>
                <p:nvPr/>
              </p:nvSpPr>
              <p:spPr bwMode="auto">
                <a:xfrm>
                  <a:off x="888123" y="1786758"/>
                  <a:ext cx="578069" cy="67791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8" name="Cylinder 17">
                  <a:extLst>
                    <a:ext uri="{FF2B5EF4-FFF2-40B4-BE49-F238E27FC236}">
                      <a16:creationId xmlns:a16="http://schemas.microsoft.com/office/drawing/2014/main" id="{21E39DE6-06F4-406A-9A4B-BE584D462667}"/>
                    </a:ext>
                  </a:extLst>
                </p:cNvPr>
                <p:cNvSpPr/>
                <p:nvPr/>
              </p:nvSpPr>
              <p:spPr bwMode="auto">
                <a:xfrm>
                  <a:off x="1161393" y="2088931"/>
                  <a:ext cx="462455" cy="520262"/>
                </a:xfrm>
                <a:prstGeom prst="can">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grpSp>
            <p:nvGrpSpPr>
              <p:cNvPr id="13" name="Group 12">
                <a:extLst>
                  <a:ext uri="{FF2B5EF4-FFF2-40B4-BE49-F238E27FC236}">
                    <a16:creationId xmlns:a16="http://schemas.microsoft.com/office/drawing/2014/main" id="{45F0BEC8-99EE-46AC-946D-4CA1E6F60D46}"/>
                  </a:ext>
                </a:extLst>
              </p:cNvPr>
              <p:cNvGrpSpPr/>
              <p:nvPr/>
            </p:nvGrpSpPr>
            <p:grpSpPr>
              <a:xfrm>
                <a:off x="3501821" y="1862076"/>
                <a:ext cx="686551" cy="753642"/>
                <a:chOff x="890001" y="1862076"/>
                <a:chExt cx="236482" cy="270641"/>
              </a:xfrm>
              <a:grpFill/>
            </p:grpSpPr>
            <p:sp>
              <p:nvSpPr>
                <p:cNvPr id="15" name="Rectangle 14">
                  <a:extLst>
                    <a:ext uri="{FF2B5EF4-FFF2-40B4-BE49-F238E27FC236}">
                      <a16:creationId xmlns:a16="http://schemas.microsoft.com/office/drawing/2014/main" id="{1F203464-53D8-4262-B2C6-6D4BD11993BB}"/>
                    </a:ext>
                  </a:extLst>
                </p:cNvPr>
                <p:cNvSpPr/>
                <p:nvPr/>
              </p:nvSpPr>
              <p:spPr bwMode="auto">
                <a:xfrm>
                  <a:off x="890001" y="1862076"/>
                  <a:ext cx="185807" cy="2230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6" name="Cylinder 15">
                  <a:extLst>
                    <a:ext uri="{FF2B5EF4-FFF2-40B4-BE49-F238E27FC236}">
                      <a16:creationId xmlns:a16="http://schemas.microsoft.com/office/drawing/2014/main" id="{166807F0-74EC-41F8-95D8-AC30A624A2CD}"/>
                    </a:ext>
                  </a:extLst>
                </p:cNvPr>
                <p:cNvSpPr/>
                <p:nvPr/>
              </p:nvSpPr>
              <p:spPr bwMode="auto">
                <a:xfrm>
                  <a:off x="977837" y="1961513"/>
                  <a:ext cx="148646" cy="171204"/>
                </a:xfrm>
                <a:prstGeom prst="can">
                  <a:avLst/>
                </a:prstGeom>
                <a:solidFill>
                  <a:srgbClr val="D8C4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cxnSp>
            <p:nvCxnSpPr>
              <p:cNvPr id="14" name="Straight Arrow Connector 13">
                <a:extLst>
                  <a:ext uri="{FF2B5EF4-FFF2-40B4-BE49-F238E27FC236}">
                    <a16:creationId xmlns:a16="http://schemas.microsoft.com/office/drawing/2014/main" id="{E34A49FB-691D-43A8-A1CC-100DF45AFC4C}"/>
                  </a:ext>
                </a:extLst>
              </p:cNvPr>
              <p:cNvCxnSpPr>
                <a:cxnSpLocks/>
                <a:stCxn id="16" idx="4"/>
                <a:endCxn id="18" idx="2"/>
              </p:cNvCxnSpPr>
              <p:nvPr/>
            </p:nvCxnSpPr>
            <p:spPr>
              <a:xfrm>
                <a:off x="4188372" y="2377346"/>
                <a:ext cx="613422" cy="0"/>
              </a:xfrm>
              <a:prstGeom prst="straightConnector1">
                <a:avLst/>
              </a:prstGeom>
              <a:solidFill>
                <a:srgbClr val="D8C4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19" name="Group 18">
            <a:extLst>
              <a:ext uri="{FF2B5EF4-FFF2-40B4-BE49-F238E27FC236}">
                <a16:creationId xmlns:a16="http://schemas.microsoft.com/office/drawing/2014/main" id="{0EAFCBE6-279A-4DC3-A6FD-BF114EF1FA29}"/>
              </a:ext>
              <a:ext uri="{C183D7F6-B498-43B3-948B-1728B52AA6E4}">
                <adec:decorative xmlns:adec="http://schemas.microsoft.com/office/drawing/2017/decorative" val="1"/>
              </a:ext>
            </a:extLst>
          </p:cNvPr>
          <p:cNvGrpSpPr/>
          <p:nvPr/>
        </p:nvGrpSpPr>
        <p:grpSpPr>
          <a:xfrm>
            <a:off x="6118689" y="3894516"/>
            <a:ext cx="1734432" cy="1670777"/>
            <a:chOff x="9435432" y="2314103"/>
            <a:chExt cx="2745892" cy="2645117"/>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CBE6426C-ED67-4F42-80BD-DABB55AC98D3}"/>
                </a:ext>
              </a:extLst>
            </p:cNvPr>
            <p:cNvSpPr/>
            <p:nvPr/>
          </p:nvSpPr>
          <p:spPr bwMode="auto">
            <a:xfrm>
              <a:off x="9435432" y="2314103"/>
              <a:ext cx="2745892" cy="2645117"/>
            </a:xfrm>
            <a:prstGeom prst="ellipse">
              <a:avLst/>
            </a:prstGeom>
            <a:solidFill>
              <a:schemeClr val="bg1">
                <a:lumMod val="95000"/>
              </a:schemeClr>
            </a:solidFill>
            <a:ln w="571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90AC9845-1441-4374-848B-610808E46E9C}"/>
                </a:ext>
              </a:extLst>
            </p:cNvPr>
            <p:cNvSpPr/>
            <p:nvPr/>
          </p:nvSpPr>
          <p:spPr bwMode="auto">
            <a:xfrm>
              <a:off x="10901624" y="3208800"/>
              <a:ext cx="274914" cy="590161"/>
            </a:xfrm>
            <a:custGeom>
              <a:avLst/>
              <a:gdLst>
                <a:gd name="connsiteX0" fmla="*/ 19465 w 303244"/>
                <a:gd name="connsiteY0" fmla="*/ 0 h 675802"/>
                <a:gd name="connsiteX1" fmla="*/ 29975 w 303244"/>
                <a:gd name="connsiteY1" fmla="*/ 656896 h 675802"/>
                <a:gd name="connsiteX2" fmla="*/ 303244 w 303244"/>
                <a:gd name="connsiteY2" fmla="*/ 578069 h 675802"/>
              </a:gdLst>
              <a:ahLst/>
              <a:cxnLst>
                <a:cxn ang="0">
                  <a:pos x="connsiteX0" y="connsiteY0"/>
                </a:cxn>
                <a:cxn ang="0">
                  <a:pos x="connsiteX1" y="connsiteY1"/>
                </a:cxn>
                <a:cxn ang="0">
                  <a:pos x="connsiteX2" y="connsiteY2"/>
                </a:cxn>
              </a:cxnLst>
              <a:rect l="l" t="t" r="r" b="b"/>
              <a:pathLst>
                <a:path w="303244" h="675802">
                  <a:moveTo>
                    <a:pt x="19465" y="0"/>
                  </a:moveTo>
                  <a:cubicBezTo>
                    <a:pt x="1072" y="280275"/>
                    <a:pt x="-17321" y="560551"/>
                    <a:pt x="29975" y="656896"/>
                  </a:cubicBezTo>
                  <a:cubicBezTo>
                    <a:pt x="77271" y="753241"/>
                    <a:pt x="279596" y="443186"/>
                    <a:pt x="303244" y="578069"/>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14"/>
              <a:endParaRPr lang="en-US" sz="1836">
                <a:solidFill>
                  <a:srgbClr val="FFFFFF"/>
                </a:solidFill>
                <a:latin typeface="Segoe UI"/>
              </a:endParaRPr>
            </a:p>
          </p:txBody>
        </p:sp>
        <p:grpSp>
          <p:nvGrpSpPr>
            <p:cNvPr id="22" name="Group 21">
              <a:extLst>
                <a:ext uri="{FF2B5EF4-FFF2-40B4-BE49-F238E27FC236}">
                  <a16:creationId xmlns:a16="http://schemas.microsoft.com/office/drawing/2014/main" id="{A5E2CE80-7532-4A3C-BB84-E7026CAC0DBE}"/>
                </a:ext>
              </a:extLst>
            </p:cNvPr>
            <p:cNvGrpSpPr/>
            <p:nvPr/>
          </p:nvGrpSpPr>
          <p:grpSpPr>
            <a:xfrm>
              <a:off x="10474496" y="3067497"/>
              <a:ext cx="709541" cy="697641"/>
              <a:chOff x="9344056" y="3752193"/>
              <a:chExt cx="782660" cy="798879"/>
            </a:xfrm>
          </p:grpSpPr>
          <p:sp>
            <p:nvSpPr>
              <p:cNvPr id="32" name="Freeform: Shape 31">
                <a:extLst>
                  <a:ext uri="{FF2B5EF4-FFF2-40B4-BE49-F238E27FC236}">
                    <a16:creationId xmlns:a16="http://schemas.microsoft.com/office/drawing/2014/main" id="{59CEB2A9-BB9C-48A8-B9F4-773BA4513B9C}"/>
                  </a:ext>
                </a:extLst>
              </p:cNvPr>
              <p:cNvSpPr/>
              <p:nvPr/>
            </p:nvSpPr>
            <p:spPr bwMode="auto">
              <a:xfrm>
                <a:off x="9344056" y="3830925"/>
                <a:ext cx="782660" cy="709637"/>
              </a:xfrm>
              <a:custGeom>
                <a:avLst/>
                <a:gdLst>
                  <a:gd name="connsiteX0" fmla="*/ 1 w 786400"/>
                  <a:gd name="connsiteY0" fmla="*/ 375304 h 750627"/>
                  <a:gd name="connsiteX1" fmla="*/ 1 w 786400"/>
                  <a:gd name="connsiteY1" fmla="*/ 375323 h 750627"/>
                  <a:gd name="connsiteX2" fmla="*/ 0 w 786400"/>
                  <a:gd name="connsiteY2" fmla="*/ 375313 h 750627"/>
                  <a:gd name="connsiteX3" fmla="*/ 431549 w 786400"/>
                  <a:gd name="connsiteY3" fmla="*/ 0 h 750627"/>
                  <a:gd name="connsiteX4" fmla="*/ 472444 w 786400"/>
                  <a:gd name="connsiteY4" fmla="*/ 3974 h 750627"/>
                  <a:gd name="connsiteX5" fmla="*/ 786400 w 786400"/>
                  <a:gd name="connsiteY5" fmla="*/ 375313 h 750627"/>
                  <a:gd name="connsiteX6" fmla="*/ 472444 w 786400"/>
                  <a:gd name="connsiteY6" fmla="*/ 746652 h 750627"/>
                  <a:gd name="connsiteX7" fmla="*/ 431549 w 786400"/>
                  <a:gd name="connsiteY7" fmla="*/ 750627 h 75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400" h="750627">
                    <a:moveTo>
                      <a:pt x="1" y="375304"/>
                    </a:moveTo>
                    <a:lnTo>
                      <a:pt x="1" y="375323"/>
                    </a:lnTo>
                    <a:lnTo>
                      <a:pt x="0" y="375313"/>
                    </a:lnTo>
                    <a:close/>
                    <a:moveTo>
                      <a:pt x="431549" y="0"/>
                    </a:moveTo>
                    <a:lnTo>
                      <a:pt x="472444" y="3974"/>
                    </a:lnTo>
                    <a:cubicBezTo>
                      <a:pt x="651618" y="39318"/>
                      <a:pt x="786400" y="192142"/>
                      <a:pt x="786400" y="375313"/>
                    </a:cubicBezTo>
                    <a:cubicBezTo>
                      <a:pt x="786400" y="558484"/>
                      <a:pt x="651618" y="711308"/>
                      <a:pt x="472444" y="746652"/>
                    </a:cubicBezTo>
                    <a:lnTo>
                      <a:pt x="431549" y="750627"/>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B892375-71E9-474C-8144-E95AEB86BE5A}"/>
                  </a:ext>
                </a:extLst>
              </p:cNvPr>
              <p:cNvSpPr/>
              <p:nvPr/>
            </p:nvSpPr>
            <p:spPr bwMode="auto">
              <a:xfrm>
                <a:off x="9532882" y="3752193"/>
                <a:ext cx="294290" cy="7988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Freeform: Shape 22">
              <a:extLst>
                <a:ext uri="{FF2B5EF4-FFF2-40B4-BE49-F238E27FC236}">
                  <a16:creationId xmlns:a16="http://schemas.microsoft.com/office/drawing/2014/main" id="{4543393F-0E35-4449-B43D-9D5C2B8BCD2F}"/>
                </a:ext>
              </a:extLst>
            </p:cNvPr>
            <p:cNvSpPr/>
            <p:nvPr/>
          </p:nvSpPr>
          <p:spPr bwMode="auto">
            <a:xfrm>
              <a:off x="9968068" y="3140995"/>
              <a:ext cx="1629361" cy="1221735"/>
            </a:xfrm>
            <a:custGeom>
              <a:avLst/>
              <a:gdLst>
                <a:gd name="connsiteX0" fmla="*/ 1 w 786400"/>
                <a:gd name="connsiteY0" fmla="*/ 375304 h 750627"/>
                <a:gd name="connsiteX1" fmla="*/ 1 w 786400"/>
                <a:gd name="connsiteY1" fmla="*/ 375323 h 750627"/>
                <a:gd name="connsiteX2" fmla="*/ 0 w 786400"/>
                <a:gd name="connsiteY2" fmla="*/ 375313 h 750627"/>
                <a:gd name="connsiteX3" fmla="*/ 431549 w 786400"/>
                <a:gd name="connsiteY3" fmla="*/ 0 h 750627"/>
                <a:gd name="connsiteX4" fmla="*/ 472444 w 786400"/>
                <a:gd name="connsiteY4" fmla="*/ 3974 h 750627"/>
                <a:gd name="connsiteX5" fmla="*/ 786400 w 786400"/>
                <a:gd name="connsiteY5" fmla="*/ 375313 h 750627"/>
                <a:gd name="connsiteX6" fmla="*/ 472444 w 786400"/>
                <a:gd name="connsiteY6" fmla="*/ 746652 h 750627"/>
                <a:gd name="connsiteX7" fmla="*/ 431549 w 786400"/>
                <a:gd name="connsiteY7" fmla="*/ 750627 h 75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400" h="750627">
                  <a:moveTo>
                    <a:pt x="1" y="375304"/>
                  </a:moveTo>
                  <a:lnTo>
                    <a:pt x="1" y="375323"/>
                  </a:lnTo>
                  <a:lnTo>
                    <a:pt x="0" y="375313"/>
                  </a:lnTo>
                  <a:close/>
                  <a:moveTo>
                    <a:pt x="431549" y="0"/>
                  </a:moveTo>
                  <a:lnTo>
                    <a:pt x="472444" y="3974"/>
                  </a:lnTo>
                  <a:cubicBezTo>
                    <a:pt x="651618" y="39318"/>
                    <a:pt x="786400" y="192142"/>
                    <a:pt x="786400" y="375313"/>
                  </a:cubicBezTo>
                  <a:cubicBezTo>
                    <a:pt x="786400" y="558484"/>
                    <a:pt x="651618" y="711308"/>
                    <a:pt x="472444" y="746652"/>
                  </a:cubicBezTo>
                  <a:lnTo>
                    <a:pt x="431549" y="750627"/>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577A9A3-7C68-424C-BCFB-1943536954B7}"/>
                </a:ext>
              </a:extLst>
            </p:cNvPr>
            <p:cNvSpPr/>
            <p:nvPr/>
          </p:nvSpPr>
          <p:spPr bwMode="auto">
            <a:xfrm>
              <a:off x="10474496" y="2864722"/>
              <a:ext cx="353208" cy="398780"/>
            </a:xfrm>
            <a:prstGeom prst="rect">
              <a:avLst/>
            </a:prstGeom>
            <a:solidFill>
              <a:schemeClr val="bg1">
                <a:lumMod val="6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Cylinder 24">
              <a:extLst>
                <a:ext uri="{FF2B5EF4-FFF2-40B4-BE49-F238E27FC236}">
                  <a16:creationId xmlns:a16="http://schemas.microsoft.com/office/drawing/2014/main" id="{C1038BBE-5AF3-4E3A-88BF-84850B7EF283}"/>
                </a:ext>
              </a:extLst>
            </p:cNvPr>
            <p:cNvSpPr/>
            <p:nvPr/>
          </p:nvSpPr>
          <p:spPr bwMode="auto">
            <a:xfrm>
              <a:off x="10641468" y="3042473"/>
              <a:ext cx="282566" cy="306041"/>
            </a:xfrm>
            <a:prstGeom prst="can">
              <a:avLst/>
            </a:prstGeom>
            <a:solidFill>
              <a:srgbClr val="02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BC3DA0D2-1B48-43B5-8799-80F4DD21BC68}"/>
                </a:ext>
              </a:extLst>
            </p:cNvPr>
            <p:cNvSpPr/>
            <p:nvPr/>
          </p:nvSpPr>
          <p:spPr bwMode="auto">
            <a:xfrm>
              <a:off x="10474496" y="3478060"/>
              <a:ext cx="353208" cy="398780"/>
            </a:xfrm>
            <a:prstGeom prst="rect">
              <a:avLst/>
            </a:prstGeom>
            <a:solidFill>
              <a:schemeClr val="bg1">
                <a:lumMod val="6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Cylinder 26">
              <a:extLst>
                <a:ext uri="{FF2B5EF4-FFF2-40B4-BE49-F238E27FC236}">
                  <a16:creationId xmlns:a16="http://schemas.microsoft.com/office/drawing/2014/main" id="{481B143C-E3B7-4B37-8540-0690F124EB7E}"/>
                </a:ext>
              </a:extLst>
            </p:cNvPr>
            <p:cNvSpPr/>
            <p:nvPr/>
          </p:nvSpPr>
          <p:spPr bwMode="auto">
            <a:xfrm>
              <a:off x="10641468" y="3655811"/>
              <a:ext cx="282566" cy="306041"/>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52832CF8-2785-47A7-A48F-E91DBD96252F}"/>
                </a:ext>
              </a:extLst>
            </p:cNvPr>
            <p:cNvSpPr/>
            <p:nvPr/>
          </p:nvSpPr>
          <p:spPr bwMode="auto">
            <a:xfrm>
              <a:off x="10474496" y="4075852"/>
              <a:ext cx="353208" cy="398780"/>
            </a:xfrm>
            <a:prstGeom prst="rect">
              <a:avLst/>
            </a:prstGeom>
            <a:solidFill>
              <a:schemeClr val="bg1">
                <a:lumMod val="6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Cylinder 28">
              <a:extLst>
                <a:ext uri="{FF2B5EF4-FFF2-40B4-BE49-F238E27FC236}">
                  <a16:creationId xmlns:a16="http://schemas.microsoft.com/office/drawing/2014/main" id="{B5B64083-8265-4F39-B7F6-91E589AA54A9}"/>
                </a:ext>
              </a:extLst>
            </p:cNvPr>
            <p:cNvSpPr/>
            <p:nvPr/>
          </p:nvSpPr>
          <p:spPr bwMode="auto">
            <a:xfrm>
              <a:off x="10641468" y="4253603"/>
              <a:ext cx="282566" cy="306041"/>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Isosceles Triangle 29">
              <a:extLst>
                <a:ext uri="{FF2B5EF4-FFF2-40B4-BE49-F238E27FC236}">
                  <a16:creationId xmlns:a16="http://schemas.microsoft.com/office/drawing/2014/main" id="{7CA85FFF-5558-4A35-BD64-11A5946FA183}"/>
                </a:ext>
              </a:extLst>
            </p:cNvPr>
            <p:cNvSpPr/>
            <p:nvPr/>
          </p:nvSpPr>
          <p:spPr bwMode="auto">
            <a:xfrm rot="15164511">
              <a:off x="10915567" y="4311718"/>
              <a:ext cx="75038" cy="91116"/>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5931A45D-EC41-478A-914F-EF0E8419FD41}"/>
                </a:ext>
              </a:extLst>
            </p:cNvPr>
            <p:cNvSpPr/>
            <p:nvPr/>
          </p:nvSpPr>
          <p:spPr bwMode="auto">
            <a:xfrm rot="14594961">
              <a:off x="10915568" y="3694939"/>
              <a:ext cx="75038" cy="91116"/>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7290DED1-9B02-4D6C-82B7-A9BDD085BFD3}"/>
              </a:ext>
            </a:extLst>
          </p:cNvPr>
          <p:cNvSpPr txBox="1"/>
          <p:nvPr/>
        </p:nvSpPr>
        <p:spPr>
          <a:xfrm>
            <a:off x="516274" y="5716470"/>
            <a:ext cx="1521152" cy="241381"/>
          </a:xfrm>
          <a:prstGeom prst="rect">
            <a:avLst/>
          </a:prstGeom>
          <a:noFill/>
        </p:spPr>
        <p:txBody>
          <a:bodyPr wrap="square" lIns="0" tIns="0" rIns="0" bIns="0" rtlCol="0">
            <a:spAutoFit/>
          </a:bodyPr>
          <a:lstStyle/>
          <a:p>
            <a:pPr defTabSz="914314"/>
            <a:r>
              <a:rPr lang="en-US" sz="1568">
                <a:gradFill>
                  <a:gsLst>
                    <a:gs pos="2917">
                      <a:srgbClr val="282828"/>
                    </a:gs>
                    <a:gs pos="30000">
                      <a:srgbClr val="282828"/>
                    </a:gs>
                  </a:gsLst>
                  <a:lin ang="5400000" scaled="0"/>
                </a:gradFill>
                <a:latin typeface="Segoe UI"/>
              </a:rPr>
              <a:t>Golden Config</a:t>
            </a:r>
          </a:p>
        </p:txBody>
      </p:sp>
      <p:sp>
        <p:nvSpPr>
          <p:cNvPr id="35" name="TextBox 34">
            <a:extLst>
              <a:ext uri="{FF2B5EF4-FFF2-40B4-BE49-F238E27FC236}">
                <a16:creationId xmlns:a16="http://schemas.microsoft.com/office/drawing/2014/main" id="{47343F0A-7432-4204-A3A7-305F6E88194F}"/>
              </a:ext>
            </a:extLst>
          </p:cNvPr>
          <p:cNvSpPr txBox="1"/>
          <p:nvPr/>
        </p:nvSpPr>
        <p:spPr>
          <a:xfrm>
            <a:off x="6529924" y="5650198"/>
            <a:ext cx="1949173" cy="241381"/>
          </a:xfrm>
          <a:prstGeom prst="rect">
            <a:avLst/>
          </a:prstGeom>
          <a:noFill/>
        </p:spPr>
        <p:txBody>
          <a:bodyPr wrap="square" lIns="0" tIns="0" rIns="0" bIns="0" rtlCol="0">
            <a:spAutoFit/>
          </a:bodyPr>
          <a:lstStyle/>
          <a:p>
            <a:pPr defTabSz="914314"/>
            <a:r>
              <a:rPr lang="en-US" sz="1568">
                <a:gradFill>
                  <a:gsLst>
                    <a:gs pos="2917">
                      <a:srgbClr val="282828"/>
                    </a:gs>
                    <a:gs pos="30000">
                      <a:srgbClr val="282828"/>
                    </a:gs>
                  </a:gsLst>
                  <a:lin ang="5400000" scaled="0"/>
                </a:gradFill>
                <a:latin typeface="Segoe UI"/>
              </a:rPr>
              <a:t>Backward</a:t>
            </a:r>
          </a:p>
        </p:txBody>
      </p:sp>
      <p:sp>
        <p:nvSpPr>
          <p:cNvPr id="36" name="TextBox 35">
            <a:extLst>
              <a:ext uri="{FF2B5EF4-FFF2-40B4-BE49-F238E27FC236}">
                <a16:creationId xmlns:a16="http://schemas.microsoft.com/office/drawing/2014/main" id="{4D87C20B-9AEC-4737-B223-55D5CFDCE639}"/>
              </a:ext>
            </a:extLst>
          </p:cNvPr>
          <p:cNvSpPr txBox="1"/>
          <p:nvPr/>
        </p:nvSpPr>
        <p:spPr>
          <a:xfrm>
            <a:off x="2734829" y="5618384"/>
            <a:ext cx="1949173" cy="482763"/>
          </a:xfrm>
          <a:prstGeom prst="rect">
            <a:avLst/>
          </a:prstGeom>
          <a:noFill/>
        </p:spPr>
        <p:txBody>
          <a:bodyPr wrap="square" lIns="0" tIns="0" rIns="0" bIns="0" rtlCol="0">
            <a:spAutoFit/>
          </a:bodyPr>
          <a:lstStyle/>
          <a:p>
            <a:pPr defTabSz="914314"/>
            <a:r>
              <a:rPr lang="en-US" sz="1568">
                <a:gradFill>
                  <a:gsLst>
                    <a:gs pos="2917">
                      <a:srgbClr val="282828"/>
                    </a:gs>
                    <a:gs pos="30000">
                      <a:srgbClr val="282828"/>
                    </a:gs>
                  </a:gsLst>
                  <a:lin ang="5400000" scaled="0"/>
                </a:gradFill>
                <a:latin typeface="Segoe UI"/>
              </a:rPr>
              <a:t>Forward</a:t>
            </a:r>
          </a:p>
          <a:p>
            <a:pPr defTabSz="914314"/>
            <a:r>
              <a:rPr lang="en-US" sz="1568">
                <a:gradFill>
                  <a:gsLst>
                    <a:gs pos="2917">
                      <a:srgbClr val="282828"/>
                    </a:gs>
                    <a:gs pos="30000">
                      <a:srgbClr val="282828"/>
                    </a:gs>
                  </a:gsLst>
                  <a:lin ang="5400000" scaled="0"/>
                </a:gradFill>
                <a:latin typeface="Segoe UI"/>
              </a:rPr>
              <a:t>Pre-Go-Live</a:t>
            </a:r>
          </a:p>
        </p:txBody>
      </p:sp>
      <p:sp>
        <p:nvSpPr>
          <p:cNvPr id="37" name="TextBox 36">
            <a:extLst>
              <a:ext uri="{FF2B5EF4-FFF2-40B4-BE49-F238E27FC236}">
                <a16:creationId xmlns:a16="http://schemas.microsoft.com/office/drawing/2014/main" id="{E460EDF7-4341-462D-AEF5-FAA61F65803B}"/>
              </a:ext>
            </a:extLst>
          </p:cNvPr>
          <p:cNvSpPr txBox="1"/>
          <p:nvPr/>
        </p:nvSpPr>
        <p:spPr>
          <a:xfrm>
            <a:off x="4628027" y="5646445"/>
            <a:ext cx="1949173" cy="482763"/>
          </a:xfrm>
          <a:prstGeom prst="rect">
            <a:avLst/>
          </a:prstGeom>
          <a:noFill/>
        </p:spPr>
        <p:txBody>
          <a:bodyPr wrap="square" lIns="0" tIns="0" rIns="0" bIns="0" rtlCol="0">
            <a:spAutoFit/>
          </a:bodyPr>
          <a:lstStyle/>
          <a:p>
            <a:pPr defTabSz="914314"/>
            <a:r>
              <a:rPr lang="en-US" sz="1568">
                <a:gradFill>
                  <a:gsLst>
                    <a:gs pos="2917">
                      <a:srgbClr val="282828"/>
                    </a:gs>
                    <a:gs pos="30000">
                      <a:srgbClr val="282828"/>
                    </a:gs>
                  </a:gsLst>
                  <a:lin ang="5400000" scaled="0"/>
                </a:gradFill>
                <a:latin typeface="Segoe UI"/>
              </a:rPr>
              <a:t>Forward</a:t>
            </a:r>
          </a:p>
          <a:p>
            <a:pPr defTabSz="914314"/>
            <a:r>
              <a:rPr lang="en-US" sz="1568">
                <a:gradFill>
                  <a:gsLst>
                    <a:gs pos="2917">
                      <a:srgbClr val="282828"/>
                    </a:gs>
                    <a:gs pos="30000">
                      <a:srgbClr val="282828"/>
                    </a:gs>
                  </a:gsLst>
                  <a:lin ang="5400000" scaled="0"/>
                </a:gradFill>
                <a:latin typeface="Segoe UI"/>
              </a:rPr>
              <a:t>Post-Go-Live</a:t>
            </a:r>
          </a:p>
        </p:txBody>
      </p:sp>
      <p:grpSp>
        <p:nvGrpSpPr>
          <p:cNvPr id="38" name="Group 37">
            <a:extLst>
              <a:ext uri="{FF2B5EF4-FFF2-40B4-BE49-F238E27FC236}">
                <a16:creationId xmlns:a16="http://schemas.microsoft.com/office/drawing/2014/main" id="{CA22C4DF-3A96-47CB-B241-C52CBA5D680E}"/>
              </a:ext>
              <a:ext uri="{C183D7F6-B498-43B3-948B-1728B52AA6E4}">
                <adec:decorative xmlns:adec="http://schemas.microsoft.com/office/drawing/2017/decorative" val="1"/>
              </a:ext>
            </a:extLst>
          </p:cNvPr>
          <p:cNvGrpSpPr/>
          <p:nvPr/>
        </p:nvGrpSpPr>
        <p:grpSpPr>
          <a:xfrm>
            <a:off x="4200771" y="3894516"/>
            <a:ext cx="1734432" cy="1670777"/>
            <a:chOff x="6396800" y="2314103"/>
            <a:chExt cx="2745892" cy="2645117"/>
          </a:xfrm>
          <a:effectLst>
            <a:outerShdw blurRad="50800" dist="38100" dir="2700000" algn="tl" rotWithShape="0">
              <a:prstClr val="black">
                <a:alpha val="40000"/>
              </a:prstClr>
            </a:outerShdw>
          </a:effectLst>
        </p:grpSpPr>
        <p:sp>
          <p:nvSpPr>
            <p:cNvPr id="39" name="Oval 38">
              <a:extLst>
                <a:ext uri="{FF2B5EF4-FFF2-40B4-BE49-F238E27FC236}">
                  <a16:creationId xmlns:a16="http://schemas.microsoft.com/office/drawing/2014/main" id="{05E2F151-FA66-4E21-9877-6066BA9D57FF}"/>
                </a:ext>
              </a:extLst>
            </p:cNvPr>
            <p:cNvSpPr/>
            <p:nvPr/>
          </p:nvSpPr>
          <p:spPr bwMode="auto">
            <a:xfrm>
              <a:off x="6396800" y="2314103"/>
              <a:ext cx="2745892" cy="2645117"/>
            </a:xfrm>
            <a:prstGeom prst="ellipse">
              <a:avLst/>
            </a:prstGeom>
            <a:solidFill>
              <a:schemeClr val="bg1">
                <a:lumMod val="95000"/>
              </a:schemeClr>
            </a:solidFill>
            <a:ln w="571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E40E9B28-C449-4F47-8356-D83A089837D9}"/>
                </a:ext>
              </a:extLst>
            </p:cNvPr>
            <p:cNvGrpSpPr/>
            <p:nvPr/>
          </p:nvGrpSpPr>
          <p:grpSpPr>
            <a:xfrm>
              <a:off x="7952521" y="3186654"/>
              <a:ext cx="700218" cy="768645"/>
              <a:chOff x="888123" y="1786758"/>
              <a:chExt cx="735725" cy="822435"/>
            </a:xfrm>
            <a:solidFill>
              <a:schemeClr val="bg1">
                <a:lumMod val="75000"/>
              </a:schemeClr>
            </a:solidFill>
          </p:grpSpPr>
          <p:sp>
            <p:nvSpPr>
              <p:cNvPr id="47" name="Rectangle 46">
                <a:extLst>
                  <a:ext uri="{FF2B5EF4-FFF2-40B4-BE49-F238E27FC236}">
                    <a16:creationId xmlns:a16="http://schemas.microsoft.com/office/drawing/2014/main" id="{AE5013A7-34BC-484A-9D0B-4419F048F2AA}"/>
                  </a:ext>
                </a:extLst>
              </p:cNvPr>
              <p:cNvSpPr/>
              <p:nvPr/>
            </p:nvSpPr>
            <p:spPr bwMode="auto">
              <a:xfrm>
                <a:off x="888123" y="1786758"/>
                <a:ext cx="578069" cy="677917"/>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Cylinder 47">
                <a:extLst>
                  <a:ext uri="{FF2B5EF4-FFF2-40B4-BE49-F238E27FC236}">
                    <a16:creationId xmlns:a16="http://schemas.microsoft.com/office/drawing/2014/main" id="{0D156F28-CBDD-4C13-BF45-6522C6EE4848}"/>
                  </a:ext>
                </a:extLst>
              </p:cNvPr>
              <p:cNvSpPr/>
              <p:nvPr/>
            </p:nvSpPr>
            <p:spPr bwMode="auto">
              <a:xfrm>
                <a:off x="1161393" y="2088931"/>
                <a:ext cx="462455" cy="520262"/>
              </a:xfrm>
              <a:prstGeom prst="can">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C61E151B-299D-4411-9EAA-6A504A85C26C}"/>
                </a:ext>
              </a:extLst>
            </p:cNvPr>
            <p:cNvGrpSpPr/>
            <p:nvPr/>
          </p:nvGrpSpPr>
          <p:grpSpPr>
            <a:xfrm>
              <a:off x="6886750" y="3186654"/>
              <a:ext cx="700218" cy="768645"/>
              <a:chOff x="890001" y="1862076"/>
              <a:chExt cx="236482" cy="270641"/>
            </a:xfrm>
            <a:solidFill>
              <a:schemeClr val="bg1">
                <a:lumMod val="75000"/>
              </a:schemeClr>
            </a:solidFill>
          </p:grpSpPr>
          <p:sp>
            <p:nvSpPr>
              <p:cNvPr id="45" name="Rectangle 44">
                <a:extLst>
                  <a:ext uri="{FF2B5EF4-FFF2-40B4-BE49-F238E27FC236}">
                    <a16:creationId xmlns:a16="http://schemas.microsoft.com/office/drawing/2014/main" id="{F4DD70EC-21C7-4D05-9648-58AA54E03A5B}"/>
                  </a:ext>
                </a:extLst>
              </p:cNvPr>
              <p:cNvSpPr/>
              <p:nvPr/>
            </p:nvSpPr>
            <p:spPr bwMode="auto">
              <a:xfrm>
                <a:off x="890001" y="1862076"/>
                <a:ext cx="185807" cy="2230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46" name="Cylinder 45">
                <a:extLst>
                  <a:ext uri="{FF2B5EF4-FFF2-40B4-BE49-F238E27FC236}">
                    <a16:creationId xmlns:a16="http://schemas.microsoft.com/office/drawing/2014/main" id="{A275AE75-5954-4204-878F-3B253F193314}"/>
                  </a:ext>
                </a:extLst>
              </p:cNvPr>
              <p:cNvSpPr/>
              <p:nvPr/>
            </p:nvSpPr>
            <p:spPr bwMode="auto">
              <a:xfrm>
                <a:off x="977837" y="1961513"/>
                <a:ext cx="148646" cy="171204"/>
              </a:xfrm>
              <a:prstGeom prst="can">
                <a:avLst/>
              </a:prstGeom>
              <a:solidFill>
                <a:srgbClr val="D8C4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sp>
          <p:nvSpPr>
            <p:cNvPr id="42" name="Flowchart: Multidocument 41">
              <a:extLst>
                <a:ext uri="{FF2B5EF4-FFF2-40B4-BE49-F238E27FC236}">
                  <a16:creationId xmlns:a16="http://schemas.microsoft.com/office/drawing/2014/main" id="{ED51A0BC-E4CA-42A9-9F33-C26D13E90BCB}"/>
                </a:ext>
              </a:extLst>
            </p:cNvPr>
            <p:cNvSpPr/>
            <p:nvPr/>
          </p:nvSpPr>
          <p:spPr bwMode="auto">
            <a:xfrm>
              <a:off x="7737045" y="4110181"/>
              <a:ext cx="343052" cy="326943"/>
            </a:xfrm>
            <a:prstGeom prst="flowChartMultidocument">
              <a:avLst/>
            </a:prstGeom>
            <a:solidFill>
              <a:schemeClr val="bg1">
                <a:lumMod val="7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Connector: Elbow 42">
              <a:extLst>
                <a:ext uri="{FF2B5EF4-FFF2-40B4-BE49-F238E27FC236}">
                  <a16:creationId xmlns:a16="http://schemas.microsoft.com/office/drawing/2014/main" id="{400AE0A2-9149-4B88-81A3-841130DAEFF4}"/>
                </a:ext>
              </a:extLst>
            </p:cNvPr>
            <p:cNvCxnSpPr>
              <a:endCxn id="42" idx="1"/>
            </p:cNvCxnSpPr>
            <p:nvPr/>
          </p:nvCxnSpPr>
          <p:spPr>
            <a:xfrm>
              <a:off x="7366899" y="3972929"/>
              <a:ext cx="370146" cy="300724"/>
            </a:xfrm>
            <a:prstGeom prst="bentConnector3">
              <a:avLst>
                <a:gd name="adj1" fmla="val 2695"/>
              </a:avLst>
            </a:prstGeom>
            <a:ln>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8548CE9-BE15-48D9-A278-FA7A4B9C9A54}"/>
                </a:ext>
              </a:extLst>
            </p:cNvPr>
            <p:cNvCxnSpPr>
              <a:stCxn id="42" idx="3"/>
              <a:endCxn id="48" idx="3"/>
            </p:cNvCxnSpPr>
            <p:nvPr/>
          </p:nvCxnSpPr>
          <p:spPr>
            <a:xfrm flipV="1">
              <a:off x="8080097" y="3955299"/>
              <a:ext cx="352574" cy="318354"/>
            </a:xfrm>
            <a:prstGeom prst="bentConnector2">
              <a:avLst/>
            </a:prstGeom>
            <a:ln>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3C4A1B89-E717-434F-88FF-C83CA33CEA86}"/>
              </a:ext>
              <a:ext uri="{C183D7F6-B498-43B3-948B-1728B52AA6E4}">
                <adec:decorative xmlns:adec="http://schemas.microsoft.com/office/drawing/2017/decorative" val="1"/>
              </a:ext>
            </a:extLst>
          </p:cNvPr>
          <p:cNvGrpSpPr/>
          <p:nvPr/>
        </p:nvGrpSpPr>
        <p:grpSpPr>
          <a:xfrm>
            <a:off x="364935" y="3894516"/>
            <a:ext cx="1734432" cy="1670777"/>
            <a:chOff x="301699" y="2251019"/>
            <a:chExt cx="2745892" cy="2645117"/>
          </a:xfrm>
          <a:effectLst>
            <a:outerShdw blurRad="50800" dist="38100" dir="2700000" algn="tl" rotWithShape="0">
              <a:prstClr val="black">
                <a:alpha val="40000"/>
              </a:prstClr>
            </a:outerShdw>
          </a:effectLst>
        </p:grpSpPr>
        <p:grpSp>
          <p:nvGrpSpPr>
            <p:cNvPr id="50" name="Group 49">
              <a:extLst>
                <a:ext uri="{FF2B5EF4-FFF2-40B4-BE49-F238E27FC236}">
                  <a16:creationId xmlns:a16="http://schemas.microsoft.com/office/drawing/2014/main" id="{850AAFFF-1B32-4409-81B7-63AFDFFB2D0E}"/>
                </a:ext>
              </a:extLst>
            </p:cNvPr>
            <p:cNvGrpSpPr/>
            <p:nvPr/>
          </p:nvGrpSpPr>
          <p:grpSpPr>
            <a:xfrm>
              <a:off x="301699" y="2251019"/>
              <a:ext cx="2745892" cy="2645117"/>
              <a:chOff x="235620" y="2295212"/>
              <a:chExt cx="2692295" cy="2593487"/>
            </a:xfrm>
            <a:solidFill>
              <a:schemeClr val="bg1">
                <a:lumMod val="95000"/>
              </a:schemeClr>
            </a:solidFill>
          </p:grpSpPr>
          <p:sp>
            <p:nvSpPr>
              <p:cNvPr id="54" name="Oval 53">
                <a:extLst>
                  <a:ext uri="{FF2B5EF4-FFF2-40B4-BE49-F238E27FC236}">
                    <a16:creationId xmlns:a16="http://schemas.microsoft.com/office/drawing/2014/main" id="{B7EC8050-91DE-43AB-9CFB-A1E16662CB1D}"/>
                  </a:ext>
                </a:extLst>
              </p:cNvPr>
              <p:cNvSpPr/>
              <p:nvPr/>
            </p:nvSpPr>
            <p:spPr bwMode="auto">
              <a:xfrm>
                <a:off x="235620" y="2295212"/>
                <a:ext cx="2692295" cy="2593487"/>
              </a:xfrm>
              <a:prstGeom prst="ellipse">
                <a:avLst/>
              </a:prstGeom>
              <a:grpFill/>
              <a:ln w="571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125221FB-3F78-4BD1-9CF9-69F707018056}"/>
                  </a:ext>
                </a:extLst>
              </p:cNvPr>
              <p:cNvGrpSpPr/>
              <p:nvPr/>
            </p:nvGrpSpPr>
            <p:grpSpPr>
              <a:xfrm>
                <a:off x="703169" y="2849622"/>
                <a:ext cx="1339194" cy="1513953"/>
                <a:chOff x="869963" y="1638992"/>
                <a:chExt cx="950203" cy="1121519"/>
              </a:xfrm>
              <a:grpFill/>
            </p:grpSpPr>
            <p:grpSp>
              <p:nvGrpSpPr>
                <p:cNvPr id="56" name="Group 55">
                  <a:extLst>
                    <a:ext uri="{FF2B5EF4-FFF2-40B4-BE49-F238E27FC236}">
                      <a16:creationId xmlns:a16="http://schemas.microsoft.com/office/drawing/2014/main" id="{2BE47CA6-3EE3-4314-9E04-4898FBF9D054}"/>
                    </a:ext>
                  </a:extLst>
                </p:cNvPr>
                <p:cNvGrpSpPr/>
                <p:nvPr/>
              </p:nvGrpSpPr>
              <p:grpSpPr>
                <a:xfrm>
                  <a:off x="1583684" y="1638992"/>
                  <a:ext cx="236482" cy="270641"/>
                  <a:chOff x="888123" y="1786758"/>
                  <a:chExt cx="735725" cy="822435"/>
                </a:xfrm>
                <a:grpFill/>
              </p:grpSpPr>
              <p:sp>
                <p:nvSpPr>
                  <p:cNvPr id="65" name="Rectangle 64">
                    <a:extLst>
                      <a:ext uri="{FF2B5EF4-FFF2-40B4-BE49-F238E27FC236}">
                        <a16:creationId xmlns:a16="http://schemas.microsoft.com/office/drawing/2014/main" id="{925BC119-07CC-4FA9-8A09-4AD350EE5045}"/>
                      </a:ext>
                    </a:extLst>
                  </p:cNvPr>
                  <p:cNvSpPr/>
                  <p:nvPr/>
                </p:nvSpPr>
                <p:spPr bwMode="auto">
                  <a:xfrm>
                    <a:off x="888123" y="1786758"/>
                    <a:ext cx="578069" cy="677917"/>
                  </a:xfrm>
                  <a:prstGeom prst="rect">
                    <a:avLst/>
                  </a:prstGeom>
                  <a:solidFill>
                    <a:schemeClr val="bg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Cylinder 65">
                    <a:extLst>
                      <a:ext uri="{FF2B5EF4-FFF2-40B4-BE49-F238E27FC236}">
                        <a16:creationId xmlns:a16="http://schemas.microsoft.com/office/drawing/2014/main" id="{1566D8CA-4D9C-4A78-BC89-48EF3EF44C6C}"/>
                      </a:ext>
                    </a:extLst>
                  </p:cNvPr>
                  <p:cNvSpPr/>
                  <p:nvPr/>
                </p:nvSpPr>
                <p:spPr bwMode="auto">
                  <a:xfrm>
                    <a:off x="1161393" y="2088931"/>
                    <a:ext cx="462455" cy="520262"/>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FC16B5FE-B8AD-46EE-A85B-760067ACB3C3}"/>
                    </a:ext>
                  </a:extLst>
                </p:cNvPr>
                <p:cNvGrpSpPr/>
                <p:nvPr/>
              </p:nvGrpSpPr>
              <p:grpSpPr>
                <a:xfrm>
                  <a:off x="1583684" y="2089468"/>
                  <a:ext cx="236482" cy="270641"/>
                  <a:chOff x="888123" y="1786758"/>
                  <a:chExt cx="735725" cy="822435"/>
                </a:xfrm>
                <a:grpFill/>
              </p:grpSpPr>
              <p:sp>
                <p:nvSpPr>
                  <p:cNvPr id="63" name="Rectangle 62">
                    <a:extLst>
                      <a:ext uri="{FF2B5EF4-FFF2-40B4-BE49-F238E27FC236}">
                        <a16:creationId xmlns:a16="http://schemas.microsoft.com/office/drawing/2014/main" id="{55E568C7-453E-4578-9F71-DD941B1E8226}"/>
                      </a:ext>
                    </a:extLst>
                  </p:cNvPr>
                  <p:cNvSpPr/>
                  <p:nvPr/>
                </p:nvSpPr>
                <p:spPr bwMode="auto">
                  <a:xfrm>
                    <a:off x="888123" y="1786758"/>
                    <a:ext cx="578069" cy="677917"/>
                  </a:xfrm>
                  <a:prstGeom prst="rect">
                    <a:avLst/>
                  </a:prstGeom>
                  <a:solidFill>
                    <a:schemeClr val="bg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Cylinder 63">
                    <a:extLst>
                      <a:ext uri="{FF2B5EF4-FFF2-40B4-BE49-F238E27FC236}">
                        <a16:creationId xmlns:a16="http://schemas.microsoft.com/office/drawing/2014/main" id="{941D310C-9C7E-44EE-9A17-5EAA78115656}"/>
                      </a:ext>
                    </a:extLst>
                  </p:cNvPr>
                  <p:cNvSpPr/>
                  <p:nvPr/>
                </p:nvSpPr>
                <p:spPr bwMode="auto">
                  <a:xfrm>
                    <a:off x="1161393" y="2088931"/>
                    <a:ext cx="462455" cy="520262"/>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7F58135D-1646-4361-9D81-299B300EBC7D}"/>
                    </a:ext>
                  </a:extLst>
                </p:cNvPr>
                <p:cNvGrpSpPr/>
                <p:nvPr/>
              </p:nvGrpSpPr>
              <p:grpSpPr>
                <a:xfrm>
                  <a:off x="1583684" y="2489870"/>
                  <a:ext cx="236482" cy="270641"/>
                  <a:chOff x="888123" y="1786758"/>
                  <a:chExt cx="735725" cy="822435"/>
                </a:xfrm>
                <a:grpFill/>
              </p:grpSpPr>
              <p:sp>
                <p:nvSpPr>
                  <p:cNvPr id="61" name="Rectangle 60">
                    <a:extLst>
                      <a:ext uri="{FF2B5EF4-FFF2-40B4-BE49-F238E27FC236}">
                        <a16:creationId xmlns:a16="http://schemas.microsoft.com/office/drawing/2014/main" id="{9DB3E986-EDFC-408E-8749-4FA99B4A8433}"/>
                      </a:ext>
                    </a:extLst>
                  </p:cNvPr>
                  <p:cNvSpPr/>
                  <p:nvPr/>
                </p:nvSpPr>
                <p:spPr bwMode="auto">
                  <a:xfrm>
                    <a:off x="888123" y="1786758"/>
                    <a:ext cx="578069" cy="677917"/>
                  </a:xfrm>
                  <a:prstGeom prst="rect">
                    <a:avLst/>
                  </a:prstGeom>
                  <a:solidFill>
                    <a:schemeClr val="bg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Cylinder 61">
                    <a:extLst>
                      <a:ext uri="{FF2B5EF4-FFF2-40B4-BE49-F238E27FC236}">
                        <a16:creationId xmlns:a16="http://schemas.microsoft.com/office/drawing/2014/main" id="{95703D6F-81BC-4C90-8ADE-17EB2EFABF73}"/>
                      </a:ext>
                    </a:extLst>
                  </p:cNvPr>
                  <p:cNvSpPr/>
                  <p:nvPr/>
                </p:nvSpPr>
                <p:spPr bwMode="auto">
                  <a:xfrm>
                    <a:off x="1161393" y="2088931"/>
                    <a:ext cx="462455" cy="520262"/>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Rectangle 58">
                  <a:extLst>
                    <a:ext uri="{FF2B5EF4-FFF2-40B4-BE49-F238E27FC236}">
                      <a16:creationId xmlns:a16="http://schemas.microsoft.com/office/drawing/2014/main" id="{66095B15-44DF-4E12-8341-45C84BFA15D4}"/>
                    </a:ext>
                  </a:extLst>
                </p:cNvPr>
                <p:cNvSpPr/>
                <p:nvPr/>
              </p:nvSpPr>
              <p:spPr bwMode="auto">
                <a:xfrm>
                  <a:off x="869963" y="1965820"/>
                  <a:ext cx="185807" cy="223084"/>
                </a:xfrm>
                <a:prstGeom prst="rect">
                  <a:avLst/>
                </a:prstGeom>
                <a:solidFill>
                  <a:schemeClr val="bg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Arrow Connector 59">
                  <a:extLst>
                    <a:ext uri="{FF2B5EF4-FFF2-40B4-BE49-F238E27FC236}">
                      <a16:creationId xmlns:a16="http://schemas.microsoft.com/office/drawing/2014/main" id="{30B0B802-FEF0-45FE-BFB0-FCC5FB1F622D}"/>
                    </a:ext>
                  </a:extLst>
                </p:cNvPr>
                <p:cNvCxnSpPr>
                  <a:cxnSpLocks/>
                  <a:endCxn id="63" idx="1"/>
                </p:cNvCxnSpPr>
                <p:nvPr/>
              </p:nvCxnSpPr>
              <p:spPr>
                <a:xfrm>
                  <a:off x="1244972" y="2201010"/>
                  <a:ext cx="338712" cy="1"/>
                </a:xfrm>
                <a:prstGeom prst="straightConnector1">
                  <a:avLst/>
                </a:prstGeom>
                <a:grpFill/>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51" name="Cylinder 50">
              <a:extLst>
                <a:ext uri="{FF2B5EF4-FFF2-40B4-BE49-F238E27FC236}">
                  <a16:creationId xmlns:a16="http://schemas.microsoft.com/office/drawing/2014/main" id="{F42712CA-6BDD-4EC9-9078-86B91F4E6F5B}"/>
                </a:ext>
              </a:extLst>
            </p:cNvPr>
            <p:cNvSpPr/>
            <p:nvPr/>
          </p:nvSpPr>
          <p:spPr bwMode="auto">
            <a:xfrm>
              <a:off x="911036" y="3348514"/>
              <a:ext cx="358106" cy="395612"/>
            </a:xfrm>
            <a:prstGeom prst="can">
              <a:avLst/>
            </a:prstGeom>
            <a:solidFill>
              <a:srgbClr val="D8C4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 name="Connector: Elbow 51">
              <a:extLst>
                <a:ext uri="{FF2B5EF4-FFF2-40B4-BE49-F238E27FC236}">
                  <a16:creationId xmlns:a16="http://schemas.microsoft.com/office/drawing/2014/main" id="{BB3642F0-F78A-44CB-AC2F-F20C0002C1BE}"/>
                </a:ext>
              </a:extLst>
            </p:cNvPr>
            <p:cNvCxnSpPr>
              <a:endCxn id="61" idx="1"/>
            </p:cNvCxnSpPr>
            <p:nvPr/>
          </p:nvCxnSpPr>
          <p:spPr>
            <a:xfrm>
              <a:off x="1045641" y="3755960"/>
              <a:ext cx="758842" cy="385553"/>
            </a:xfrm>
            <a:prstGeom prst="bentConnector3">
              <a:avLst>
                <a:gd name="adj1" fmla="val -1276"/>
              </a:avLst>
            </a:prstGeom>
            <a:ln>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A60CEBF-16BF-4DAF-BFAC-548C7A2EF91A}"/>
                </a:ext>
              </a:extLst>
            </p:cNvPr>
            <p:cNvCxnSpPr>
              <a:stCxn id="51" idx="1"/>
              <a:endCxn id="65" idx="1"/>
            </p:cNvCxnSpPr>
            <p:nvPr/>
          </p:nvCxnSpPr>
          <p:spPr>
            <a:xfrm rot="5400000" flipH="1" flipV="1">
              <a:off x="1258047" y="2802078"/>
              <a:ext cx="378478" cy="714394"/>
            </a:xfrm>
            <a:prstGeom prst="bentConnector2">
              <a:avLst/>
            </a:prstGeom>
            <a:ln>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7" name="Oval 66">
            <a:extLst>
              <a:ext uri="{FF2B5EF4-FFF2-40B4-BE49-F238E27FC236}">
                <a16:creationId xmlns:a16="http://schemas.microsoft.com/office/drawing/2014/main" id="{D2C98FE6-12A5-4189-BEF6-22264C999AAA}"/>
              </a:ext>
              <a:ext uri="{C183D7F6-B498-43B3-948B-1728B52AA6E4}">
                <adec:decorative xmlns:adec="http://schemas.microsoft.com/office/drawing/2017/decorative" val="1"/>
              </a:ext>
            </a:extLst>
          </p:cNvPr>
          <p:cNvSpPr/>
          <p:nvPr/>
        </p:nvSpPr>
        <p:spPr bwMode="auto">
          <a:xfrm>
            <a:off x="8037803" y="3975667"/>
            <a:ext cx="1734432" cy="1670777"/>
          </a:xfrm>
          <a:prstGeom prst="ellipse">
            <a:avLst/>
          </a:prstGeom>
          <a:solidFill>
            <a:schemeClr val="bg1">
              <a:lumMod val="95000"/>
            </a:schemeClr>
          </a:solidFill>
          <a:ln w="57150">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E714C84-4DE5-43E3-B936-7E56EAEB55E5}"/>
              </a:ext>
              <a:ext uri="{C183D7F6-B498-43B3-948B-1728B52AA6E4}">
                <adec:decorative xmlns:adec="http://schemas.microsoft.com/office/drawing/2017/decorative" val="1"/>
              </a:ext>
            </a:extLst>
          </p:cNvPr>
          <p:cNvSpPr/>
          <p:nvPr/>
        </p:nvSpPr>
        <p:spPr bwMode="auto">
          <a:xfrm>
            <a:off x="8963917" y="4540799"/>
            <a:ext cx="173648" cy="372773"/>
          </a:xfrm>
          <a:custGeom>
            <a:avLst/>
            <a:gdLst>
              <a:gd name="connsiteX0" fmla="*/ 19465 w 303244"/>
              <a:gd name="connsiteY0" fmla="*/ 0 h 675802"/>
              <a:gd name="connsiteX1" fmla="*/ 29975 w 303244"/>
              <a:gd name="connsiteY1" fmla="*/ 656896 h 675802"/>
              <a:gd name="connsiteX2" fmla="*/ 303244 w 303244"/>
              <a:gd name="connsiteY2" fmla="*/ 578069 h 675802"/>
            </a:gdLst>
            <a:ahLst/>
            <a:cxnLst>
              <a:cxn ang="0">
                <a:pos x="connsiteX0" y="connsiteY0"/>
              </a:cxn>
              <a:cxn ang="0">
                <a:pos x="connsiteX1" y="connsiteY1"/>
              </a:cxn>
              <a:cxn ang="0">
                <a:pos x="connsiteX2" y="connsiteY2"/>
              </a:cxn>
            </a:cxnLst>
            <a:rect l="l" t="t" r="r" b="b"/>
            <a:pathLst>
              <a:path w="303244" h="675802">
                <a:moveTo>
                  <a:pt x="19465" y="0"/>
                </a:moveTo>
                <a:cubicBezTo>
                  <a:pt x="1072" y="280275"/>
                  <a:pt x="-17321" y="560551"/>
                  <a:pt x="29975" y="656896"/>
                </a:cubicBezTo>
                <a:cubicBezTo>
                  <a:pt x="77271" y="753241"/>
                  <a:pt x="279596" y="443186"/>
                  <a:pt x="303244" y="578069"/>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14"/>
            <a:endParaRPr lang="en-US" sz="1836">
              <a:solidFill>
                <a:srgbClr val="FFFFFF"/>
              </a:solidFill>
              <a:latin typeface="Segoe UI"/>
            </a:endParaRPr>
          </a:p>
        </p:txBody>
      </p:sp>
      <p:sp>
        <p:nvSpPr>
          <p:cNvPr id="69" name="Rectangle 68">
            <a:extLst>
              <a:ext uri="{FF2B5EF4-FFF2-40B4-BE49-F238E27FC236}">
                <a16:creationId xmlns:a16="http://schemas.microsoft.com/office/drawing/2014/main" id="{5F092565-3EB9-4323-94E2-8E34536AB392}"/>
              </a:ext>
              <a:ext uri="{C183D7F6-B498-43B3-948B-1728B52AA6E4}">
                <adec:decorative xmlns:adec="http://schemas.microsoft.com/office/drawing/2017/decorative" val="1"/>
              </a:ext>
            </a:extLst>
          </p:cNvPr>
          <p:cNvSpPr/>
          <p:nvPr/>
        </p:nvSpPr>
        <p:spPr bwMode="auto">
          <a:xfrm>
            <a:off x="8804569" y="4454542"/>
            <a:ext cx="168521" cy="852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Cylinder 69">
            <a:extLst>
              <a:ext uri="{FF2B5EF4-FFF2-40B4-BE49-F238E27FC236}">
                <a16:creationId xmlns:a16="http://schemas.microsoft.com/office/drawing/2014/main" id="{353B7F19-1355-4E01-AEDD-18DB49F1F7CD}"/>
              </a:ext>
              <a:ext uri="{C183D7F6-B498-43B3-948B-1728B52AA6E4}">
                <adec:decorative xmlns:adec="http://schemas.microsoft.com/office/drawing/2017/decorative" val="1"/>
              </a:ext>
            </a:extLst>
          </p:cNvPr>
          <p:cNvSpPr/>
          <p:nvPr/>
        </p:nvSpPr>
        <p:spPr bwMode="auto">
          <a:xfrm>
            <a:off x="8574276" y="4459648"/>
            <a:ext cx="730711" cy="791414"/>
          </a:xfrm>
          <a:prstGeom prst="can">
            <a:avLst/>
          </a:prstGeom>
          <a:solidFill>
            <a:srgbClr val="02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19BB7D9E-3B50-4AB9-80DE-132DF0C89D77}"/>
              </a:ext>
            </a:extLst>
          </p:cNvPr>
          <p:cNvSpPr txBox="1"/>
          <p:nvPr/>
        </p:nvSpPr>
        <p:spPr>
          <a:xfrm>
            <a:off x="8555811" y="5693298"/>
            <a:ext cx="759518" cy="241381"/>
          </a:xfrm>
          <a:prstGeom prst="rect">
            <a:avLst/>
          </a:prstGeom>
          <a:noFill/>
        </p:spPr>
        <p:txBody>
          <a:bodyPr wrap="square" lIns="0" tIns="0" rIns="0" bIns="0" rtlCol="0">
            <a:spAutoFit/>
          </a:bodyPr>
          <a:lstStyle/>
          <a:p>
            <a:pPr defTabSz="914314"/>
            <a:r>
              <a:rPr lang="en-US" sz="1568">
                <a:gradFill>
                  <a:gsLst>
                    <a:gs pos="2917">
                      <a:srgbClr val="282828"/>
                    </a:gs>
                    <a:gs pos="30000">
                      <a:srgbClr val="282828"/>
                    </a:gs>
                  </a:gsLst>
                  <a:lin ang="5400000" scaled="0"/>
                </a:gradFill>
                <a:latin typeface="Segoe UI"/>
              </a:rPr>
              <a:t>Sharing</a:t>
            </a:r>
          </a:p>
        </p:txBody>
      </p:sp>
      <p:sp>
        <p:nvSpPr>
          <p:cNvPr id="72" name="Oval 71">
            <a:extLst>
              <a:ext uri="{FF2B5EF4-FFF2-40B4-BE49-F238E27FC236}">
                <a16:creationId xmlns:a16="http://schemas.microsoft.com/office/drawing/2014/main" id="{CA08319A-7F37-40E7-A405-8D4FD61C45A6}"/>
              </a:ext>
              <a:ext uri="{C183D7F6-B498-43B3-948B-1728B52AA6E4}">
                <adec:decorative xmlns:adec="http://schemas.microsoft.com/office/drawing/2017/decorative" val="1"/>
              </a:ext>
            </a:extLst>
          </p:cNvPr>
          <p:cNvSpPr/>
          <p:nvPr/>
        </p:nvSpPr>
        <p:spPr bwMode="auto">
          <a:xfrm>
            <a:off x="9955721" y="3875487"/>
            <a:ext cx="1734432" cy="1670777"/>
          </a:xfrm>
          <a:prstGeom prst="ellipse">
            <a:avLst/>
          </a:prstGeom>
          <a:solidFill>
            <a:schemeClr val="bg1">
              <a:lumMod val="95000"/>
            </a:schemeClr>
          </a:solidFill>
          <a:ln w="57150">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2EF98CEA-56B0-4701-AFA1-A30A5F2EEFD7}"/>
              </a:ext>
              <a:ext uri="{C183D7F6-B498-43B3-948B-1728B52AA6E4}">
                <adec:decorative xmlns:adec="http://schemas.microsoft.com/office/drawing/2017/decorative" val="1"/>
              </a:ext>
            </a:extLst>
          </p:cNvPr>
          <p:cNvSpPr/>
          <p:nvPr/>
        </p:nvSpPr>
        <p:spPr bwMode="auto">
          <a:xfrm>
            <a:off x="10881835" y="4440619"/>
            <a:ext cx="173648" cy="372773"/>
          </a:xfrm>
          <a:custGeom>
            <a:avLst/>
            <a:gdLst>
              <a:gd name="connsiteX0" fmla="*/ 19465 w 303244"/>
              <a:gd name="connsiteY0" fmla="*/ 0 h 675802"/>
              <a:gd name="connsiteX1" fmla="*/ 29975 w 303244"/>
              <a:gd name="connsiteY1" fmla="*/ 656896 h 675802"/>
              <a:gd name="connsiteX2" fmla="*/ 303244 w 303244"/>
              <a:gd name="connsiteY2" fmla="*/ 578069 h 675802"/>
            </a:gdLst>
            <a:ahLst/>
            <a:cxnLst>
              <a:cxn ang="0">
                <a:pos x="connsiteX0" y="connsiteY0"/>
              </a:cxn>
              <a:cxn ang="0">
                <a:pos x="connsiteX1" y="connsiteY1"/>
              </a:cxn>
              <a:cxn ang="0">
                <a:pos x="connsiteX2" y="connsiteY2"/>
              </a:cxn>
            </a:cxnLst>
            <a:rect l="l" t="t" r="r" b="b"/>
            <a:pathLst>
              <a:path w="303244" h="675802">
                <a:moveTo>
                  <a:pt x="19465" y="0"/>
                </a:moveTo>
                <a:cubicBezTo>
                  <a:pt x="1072" y="280275"/>
                  <a:pt x="-17321" y="560551"/>
                  <a:pt x="29975" y="656896"/>
                </a:cubicBezTo>
                <a:cubicBezTo>
                  <a:pt x="77271" y="753241"/>
                  <a:pt x="279596" y="443186"/>
                  <a:pt x="303244" y="578069"/>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14"/>
            <a:endParaRPr lang="en-US" sz="1836">
              <a:solidFill>
                <a:srgbClr val="FFFFFF"/>
              </a:solidFill>
              <a:latin typeface="Segoe UI"/>
            </a:endParaRPr>
          </a:p>
        </p:txBody>
      </p:sp>
      <p:sp>
        <p:nvSpPr>
          <p:cNvPr id="74" name="Rectangle 73">
            <a:extLst>
              <a:ext uri="{FF2B5EF4-FFF2-40B4-BE49-F238E27FC236}">
                <a16:creationId xmlns:a16="http://schemas.microsoft.com/office/drawing/2014/main" id="{8E8B2736-24B6-40C3-A1CB-4B606BD35C9C}"/>
              </a:ext>
              <a:ext uri="{C183D7F6-B498-43B3-948B-1728B52AA6E4}">
                <adec:decorative xmlns:adec="http://schemas.microsoft.com/office/drawing/2017/decorative" val="1"/>
              </a:ext>
            </a:extLst>
          </p:cNvPr>
          <p:cNvSpPr/>
          <p:nvPr/>
        </p:nvSpPr>
        <p:spPr bwMode="auto">
          <a:xfrm>
            <a:off x="10722487" y="4354362"/>
            <a:ext cx="168521" cy="852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E184D769-FAA7-495D-BE80-7114B5871F6D}"/>
              </a:ext>
            </a:extLst>
          </p:cNvPr>
          <p:cNvSpPr txBox="1"/>
          <p:nvPr/>
        </p:nvSpPr>
        <p:spPr>
          <a:xfrm>
            <a:off x="10301712" y="5688592"/>
            <a:ext cx="1269804" cy="241381"/>
          </a:xfrm>
          <a:prstGeom prst="rect">
            <a:avLst/>
          </a:prstGeom>
          <a:noFill/>
        </p:spPr>
        <p:txBody>
          <a:bodyPr wrap="square" lIns="0" tIns="0" rIns="0" bIns="0" rtlCol="0">
            <a:spAutoFit/>
          </a:bodyPr>
          <a:lstStyle/>
          <a:p>
            <a:pPr defTabSz="914314"/>
            <a:r>
              <a:rPr lang="en-US" sz="1568">
                <a:gradFill>
                  <a:gsLst>
                    <a:gs pos="2917">
                      <a:srgbClr val="282828"/>
                    </a:gs>
                    <a:gs pos="30000">
                      <a:srgbClr val="282828"/>
                    </a:gs>
                  </a:gsLst>
                  <a:lin ang="5400000" scaled="0"/>
                </a:gradFill>
                <a:latin typeface="Segoe UI"/>
              </a:rPr>
              <a:t>Copying LE’s</a:t>
            </a:r>
          </a:p>
        </p:txBody>
      </p:sp>
      <p:sp>
        <p:nvSpPr>
          <p:cNvPr id="76" name="Cylinder 75">
            <a:extLst>
              <a:ext uri="{FF2B5EF4-FFF2-40B4-BE49-F238E27FC236}">
                <a16:creationId xmlns:a16="http://schemas.microsoft.com/office/drawing/2014/main" id="{F5D27DF2-D2B7-468A-8278-617DD8BF9CBE}"/>
              </a:ext>
              <a:ext uri="{C183D7F6-B498-43B3-948B-1728B52AA6E4}">
                <adec:decorative xmlns:adec="http://schemas.microsoft.com/office/drawing/2017/decorative" val="1"/>
              </a:ext>
            </a:extLst>
          </p:cNvPr>
          <p:cNvSpPr/>
          <p:nvPr/>
        </p:nvSpPr>
        <p:spPr bwMode="auto">
          <a:xfrm>
            <a:off x="10169464" y="4624945"/>
            <a:ext cx="438361" cy="474778"/>
          </a:xfrm>
          <a:prstGeom prst="can">
            <a:avLst/>
          </a:prstGeom>
          <a:solidFill>
            <a:srgbClr val="02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Cylinder 76">
            <a:extLst>
              <a:ext uri="{FF2B5EF4-FFF2-40B4-BE49-F238E27FC236}">
                <a16:creationId xmlns:a16="http://schemas.microsoft.com/office/drawing/2014/main" id="{9555092B-20C4-4BE4-A346-80DDC0A3CB03}"/>
              </a:ext>
              <a:ext uri="{C183D7F6-B498-43B3-948B-1728B52AA6E4}">
                <adec:decorative xmlns:adec="http://schemas.microsoft.com/office/drawing/2017/decorative" val="1"/>
              </a:ext>
            </a:extLst>
          </p:cNvPr>
          <p:cNvSpPr/>
          <p:nvPr/>
        </p:nvSpPr>
        <p:spPr bwMode="auto">
          <a:xfrm>
            <a:off x="10424339" y="4529412"/>
            <a:ext cx="567774" cy="614942"/>
          </a:xfrm>
          <a:prstGeom prst="can">
            <a:avLst/>
          </a:prstGeom>
          <a:solidFill>
            <a:srgbClr val="02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Cylinder 77">
            <a:extLst>
              <a:ext uri="{FF2B5EF4-FFF2-40B4-BE49-F238E27FC236}">
                <a16:creationId xmlns:a16="http://schemas.microsoft.com/office/drawing/2014/main" id="{C7D9F4EF-4A77-454F-9F14-885279E8AF36}"/>
              </a:ext>
              <a:ext uri="{C183D7F6-B498-43B3-948B-1728B52AA6E4}">
                <adec:decorative xmlns:adec="http://schemas.microsoft.com/office/drawing/2017/decorative" val="1"/>
              </a:ext>
            </a:extLst>
          </p:cNvPr>
          <p:cNvSpPr/>
          <p:nvPr/>
        </p:nvSpPr>
        <p:spPr bwMode="auto">
          <a:xfrm>
            <a:off x="10685070" y="4377517"/>
            <a:ext cx="740826" cy="802371"/>
          </a:xfrm>
          <a:prstGeom prst="can">
            <a:avLst/>
          </a:prstGeom>
          <a:solidFill>
            <a:srgbClr val="0278D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Arrow: Chevron 78">
            <a:extLst>
              <a:ext uri="{FF2B5EF4-FFF2-40B4-BE49-F238E27FC236}">
                <a16:creationId xmlns:a16="http://schemas.microsoft.com/office/drawing/2014/main" id="{41059649-68FD-4213-BF76-650C662B86BA}"/>
              </a:ext>
              <a:ext uri="{C183D7F6-B498-43B3-948B-1728B52AA6E4}">
                <adec:decorative xmlns:adec="http://schemas.microsoft.com/office/drawing/2017/decorative" val="1"/>
              </a:ext>
            </a:extLst>
          </p:cNvPr>
          <p:cNvSpPr/>
          <p:nvPr/>
        </p:nvSpPr>
        <p:spPr bwMode="auto">
          <a:xfrm>
            <a:off x="8843818" y="4747688"/>
            <a:ext cx="240199" cy="322117"/>
          </a:xfrm>
          <a:prstGeom prst="chevron">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Graphic 3" descr="Narwhale with solid fill">
            <a:extLst>
              <a:ext uri="{FF2B5EF4-FFF2-40B4-BE49-F238E27FC236}">
                <a16:creationId xmlns:a16="http://schemas.microsoft.com/office/drawing/2014/main" id="{8DE4852E-3D1A-0FA7-1DFF-2614062AD0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25561335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45E2-CDCD-3C71-5588-039A2B88115D}"/>
              </a:ext>
            </a:extLst>
          </p:cNvPr>
          <p:cNvSpPr>
            <a:spLocks noGrp="1"/>
          </p:cNvSpPr>
          <p:nvPr>
            <p:ph type="title"/>
          </p:nvPr>
        </p:nvSpPr>
        <p:spPr/>
        <p:txBody>
          <a:bodyPr/>
          <a:lstStyle/>
          <a:p>
            <a:r>
              <a:rPr lang="en-US" dirty="0"/>
              <a:t>Key Components and Data Architecture - DMF</a:t>
            </a:r>
          </a:p>
        </p:txBody>
      </p:sp>
      <p:pic>
        <p:nvPicPr>
          <p:cNvPr id="3" name="Graphic 2" descr="Narwhale with solid fill">
            <a:extLst>
              <a:ext uri="{FF2B5EF4-FFF2-40B4-BE49-F238E27FC236}">
                <a16:creationId xmlns:a16="http://schemas.microsoft.com/office/drawing/2014/main" id="{4536F810-9425-8F2E-0850-5477B92DB7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5867400"/>
            <a:ext cx="914400" cy="914400"/>
          </a:xfrm>
          <a:prstGeom prst="rect">
            <a:avLst/>
          </a:prstGeom>
        </p:spPr>
      </p:pic>
      <p:pic>
        <p:nvPicPr>
          <p:cNvPr id="4" name="Graphic 3" descr="Rock On Hand Gesture with solid fill">
            <a:extLst>
              <a:ext uri="{FF2B5EF4-FFF2-40B4-BE49-F238E27FC236}">
                <a16:creationId xmlns:a16="http://schemas.microsoft.com/office/drawing/2014/main" id="{9F0C6E28-6632-2209-4759-9A1417BA1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5905500"/>
            <a:ext cx="914400" cy="914400"/>
          </a:xfrm>
          <a:prstGeom prst="rect">
            <a:avLst/>
          </a:prstGeom>
        </p:spPr>
      </p:pic>
      <p:pic>
        <p:nvPicPr>
          <p:cNvPr id="9" name="Picture 4" descr="Data entity architecture.">
            <a:extLst>
              <a:ext uri="{FF2B5EF4-FFF2-40B4-BE49-F238E27FC236}">
                <a16:creationId xmlns:a16="http://schemas.microsoft.com/office/drawing/2014/main" id="{B7E9F77B-AD5C-AF83-6F3C-9B76F33F55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824198"/>
            <a:ext cx="7470410" cy="526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01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45E2-CDCD-3C71-5588-039A2B88115D}"/>
              </a:ext>
            </a:extLst>
          </p:cNvPr>
          <p:cNvSpPr>
            <a:spLocks noGrp="1"/>
          </p:cNvSpPr>
          <p:nvPr>
            <p:ph type="title"/>
          </p:nvPr>
        </p:nvSpPr>
        <p:spPr/>
        <p:txBody>
          <a:bodyPr/>
          <a:lstStyle/>
          <a:p>
            <a:r>
              <a:rPr lang="en-US" dirty="0"/>
              <a:t>Key Components and Data Architecture - OData</a:t>
            </a:r>
          </a:p>
        </p:txBody>
      </p:sp>
      <p:pic>
        <p:nvPicPr>
          <p:cNvPr id="3" name="Graphic 2" descr="Narwhale with solid fill">
            <a:extLst>
              <a:ext uri="{FF2B5EF4-FFF2-40B4-BE49-F238E27FC236}">
                <a16:creationId xmlns:a16="http://schemas.microsoft.com/office/drawing/2014/main" id="{4536F810-9425-8F2E-0850-5477B92DB7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5867400"/>
            <a:ext cx="914400" cy="914400"/>
          </a:xfrm>
          <a:prstGeom prst="rect">
            <a:avLst/>
          </a:prstGeom>
        </p:spPr>
      </p:pic>
      <p:pic>
        <p:nvPicPr>
          <p:cNvPr id="4" name="Graphic 3" descr="Rock On Hand Gesture with solid fill">
            <a:extLst>
              <a:ext uri="{FF2B5EF4-FFF2-40B4-BE49-F238E27FC236}">
                <a16:creationId xmlns:a16="http://schemas.microsoft.com/office/drawing/2014/main" id="{9F0C6E28-6632-2209-4759-9A1417BA1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5905500"/>
            <a:ext cx="914400" cy="914400"/>
          </a:xfrm>
          <a:prstGeom prst="rect">
            <a:avLst/>
          </a:prstGeom>
        </p:spPr>
      </p:pic>
      <p:sp>
        <p:nvSpPr>
          <p:cNvPr id="8" name="TextBox 7">
            <a:extLst>
              <a:ext uri="{FF2B5EF4-FFF2-40B4-BE49-F238E27FC236}">
                <a16:creationId xmlns:a16="http://schemas.microsoft.com/office/drawing/2014/main" id="{8BA0F3BD-EDE5-6B7C-E9E9-FC6D024086F6}"/>
              </a:ext>
            </a:extLst>
          </p:cNvPr>
          <p:cNvSpPr txBox="1"/>
          <p:nvPr/>
        </p:nvSpPr>
        <p:spPr>
          <a:xfrm>
            <a:off x="362526" y="1295400"/>
            <a:ext cx="9543474" cy="4401205"/>
          </a:xfrm>
          <a:prstGeom prst="rect">
            <a:avLst/>
          </a:prstGeom>
          <a:noFill/>
        </p:spPr>
        <p:txBody>
          <a:bodyPr wrap="square">
            <a:spAutoFit/>
          </a:bodyPr>
          <a:lstStyle/>
          <a:p>
            <a:pPr marL="457200" indent="-457200">
              <a:buFont typeface="Arial" panose="020B0604020202020204" pitchFamily="34" charset="0"/>
              <a:buChar char="•"/>
            </a:pPr>
            <a:r>
              <a:rPr lang="en-US" sz="2800" dirty="0"/>
              <a:t>Data entities from the DMF can be exposed to a REST endpoint with AAD OAuth.</a:t>
            </a:r>
          </a:p>
          <a:p>
            <a:pPr marL="457200" indent="-457200">
              <a:buFont typeface="Arial" panose="020B0604020202020204" pitchFamily="34" charset="0"/>
              <a:buChar char="•"/>
            </a:pPr>
            <a:r>
              <a:rPr lang="en-US" sz="2800" dirty="0"/>
              <a:t>Entities in the AOT that are set to public are also OData entities.</a:t>
            </a:r>
          </a:p>
          <a:p>
            <a:pPr marL="457200" indent="-457200">
              <a:buFont typeface="Arial" panose="020B0604020202020204" pitchFamily="34" charset="0"/>
              <a:buChar char="•"/>
            </a:pPr>
            <a:r>
              <a:rPr lang="en-US" sz="2800" dirty="0"/>
              <a:t>Quick, easy, sometimes codeless integration</a:t>
            </a:r>
          </a:p>
          <a:p>
            <a:pPr marL="457200" indent="-457200">
              <a:buFont typeface="Arial" panose="020B0604020202020204" pitchFamily="34" charset="0"/>
              <a:buChar char="•"/>
            </a:pPr>
            <a:r>
              <a:rPr lang="en-US" sz="2800" dirty="0"/>
              <a:t>Support for basic CRUD operations for thousands of entities OOTB</a:t>
            </a:r>
          </a:p>
          <a:p>
            <a:pPr marL="457200" indent="-457200">
              <a:buFont typeface="Arial" panose="020B0604020202020204" pitchFamily="34" charset="0"/>
              <a:buChar char="•"/>
            </a:pPr>
            <a:r>
              <a:rPr lang="en-US" sz="2800" dirty="0"/>
              <a:t>Sometimes slow</a:t>
            </a:r>
          </a:p>
          <a:p>
            <a:pPr marL="457200" indent="-457200">
              <a:buFont typeface="Arial" panose="020B0604020202020204" pitchFamily="34" charset="0"/>
              <a:buChar char="•"/>
            </a:pPr>
            <a:r>
              <a:rPr lang="en-US" sz="2800" dirty="0"/>
              <a:t>Postings generally not supported</a:t>
            </a:r>
          </a:p>
          <a:p>
            <a:pPr marL="457200" indent="-457200">
              <a:buFont typeface="Arial" panose="020B0604020202020204" pitchFamily="34" charset="0"/>
              <a:buChar char="•"/>
            </a:pPr>
            <a:r>
              <a:rPr lang="en-US" sz="2800" b="1" u="sng" dirty="0"/>
              <a:t>Throttling Can Occur</a:t>
            </a:r>
          </a:p>
        </p:txBody>
      </p:sp>
    </p:spTree>
    <p:extLst>
      <p:ext uri="{BB962C8B-B14F-4D97-AF65-F5344CB8AC3E}">
        <p14:creationId xmlns:p14="http://schemas.microsoft.com/office/powerpoint/2010/main" val="2363002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45E2-CDCD-3C71-5588-039A2B88115D}"/>
              </a:ext>
            </a:extLst>
          </p:cNvPr>
          <p:cNvSpPr>
            <a:spLocks noGrp="1"/>
          </p:cNvSpPr>
          <p:nvPr>
            <p:ph type="title"/>
          </p:nvPr>
        </p:nvSpPr>
        <p:spPr>
          <a:xfrm>
            <a:off x="381000" y="342900"/>
            <a:ext cx="11430000" cy="886397"/>
          </a:xfrm>
        </p:spPr>
        <p:txBody>
          <a:bodyPr/>
          <a:lstStyle/>
          <a:p>
            <a:r>
              <a:rPr lang="en-US" dirty="0"/>
              <a:t>Key Components and Data Architecture – Excel Add-in</a:t>
            </a:r>
          </a:p>
        </p:txBody>
      </p:sp>
      <p:pic>
        <p:nvPicPr>
          <p:cNvPr id="3" name="Graphic 2" descr="Narwhale with solid fill">
            <a:extLst>
              <a:ext uri="{FF2B5EF4-FFF2-40B4-BE49-F238E27FC236}">
                <a16:creationId xmlns:a16="http://schemas.microsoft.com/office/drawing/2014/main" id="{4536F810-9425-8F2E-0850-5477B92DB7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5867400"/>
            <a:ext cx="914400" cy="914400"/>
          </a:xfrm>
          <a:prstGeom prst="rect">
            <a:avLst/>
          </a:prstGeom>
        </p:spPr>
      </p:pic>
      <p:pic>
        <p:nvPicPr>
          <p:cNvPr id="4" name="Graphic 3" descr="Rock On Hand Gesture with solid fill">
            <a:extLst>
              <a:ext uri="{FF2B5EF4-FFF2-40B4-BE49-F238E27FC236}">
                <a16:creationId xmlns:a16="http://schemas.microsoft.com/office/drawing/2014/main" id="{9F0C6E28-6632-2209-4759-9A1417BA1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5905500"/>
            <a:ext cx="914400" cy="914400"/>
          </a:xfrm>
          <a:prstGeom prst="rect">
            <a:avLst/>
          </a:prstGeom>
        </p:spPr>
      </p:pic>
      <p:sp>
        <p:nvSpPr>
          <p:cNvPr id="8" name="TextBox 7">
            <a:extLst>
              <a:ext uri="{FF2B5EF4-FFF2-40B4-BE49-F238E27FC236}">
                <a16:creationId xmlns:a16="http://schemas.microsoft.com/office/drawing/2014/main" id="{8BA0F3BD-EDE5-6B7C-E9E9-FC6D024086F6}"/>
              </a:ext>
            </a:extLst>
          </p:cNvPr>
          <p:cNvSpPr txBox="1"/>
          <p:nvPr/>
        </p:nvSpPr>
        <p:spPr>
          <a:xfrm>
            <a:off x="362526" y="1295400"/>
            <a:ext cx="9543474" cy="2246769"/>
          </a:xfrm>
          <a:prstGeom prst="rect">
            <a:avLst/>
          </a:prstGeom>
          <a:noFill/>
        </p:spPr>
        <p:txBody>
          <a:bodyPr wrap="square">
            <a:spAutoFit/>
          </a:bodyPr>
          <a:lstStyle/>
          <a:p>
            <a:pPr marL="457200" indent="-457200">
              <a:buFont typeface="Arial" panose="020B0604020202020204" pitchFamily="34" charset="0"/>
              <a:buChar char="•"/>
            </a:pPr>
            <a:r>
              <a:rPr lang="en-US" sz="2800" dirty="0"/>
              <a:t>It’s Excel</a:t>
            </a:r>
          </a:p>
          <a:p>
            <a:pPr marL="457200" indent="-457200">
              <a:buFont typeface="Arial" panose="020B0604020202020204" pitchFamily="34" charset="0"/>
              <a:buChar char="•"/>
            </a:pPr>
            <a:r>
              <a:rPr lang="en-US" sz="2800" dirty="0"/>
              <a:t>Similar to OData because it is </a:t>
            </a:r>
            <a:r>
              <a:rPr lang="en-US" sz="2800" dirty="0" err="1"/>
              <a:t>Odata</a:t>
            </a:r>
            <a:endParaRPr lang="en-US" sz="2800" dirty="0"/>
          </a:p>
          <a:p>
            <a:pPr marL="457200" indent="-457200">
              <a:buFont typeface="Arial" panose="020B0604020202020204" pitchFamily="34" charset="0"/>
              <a:buChar char="•"/>
            </a:pPr>
            <a:r>
              <a:rPr lang="en-US" sz="2800" dirty="0"/>
              <a:t>Can paste data into Excel then upload it</a:t>
            </a:r>
          </a:p>
          <a:p>
            <a:pPr marL="457200" indent="-457200">
              <a:buFont typeface="Arial" panose="020B0604020202020204" pitchFamily="34" charset="0"/>
              <a:buChar char="•"/>
            </a:pPr>
            <a:r>
              <a:rPr lang="en-US" sz="2800" dirty="0"/>
              <a:t>Also can paste directly into grids now too</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929225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45E2-CDCD-3C71-5588-039A2B88115D}"/>
              </a:ext>
            </a:extLst>
          </p:cNvPr>
          <p:cNvSpPr>
            <a:spLocks noGrp="1"/>
          </p:cNvSpPr>
          <p:nvPr>
            <p:ph type="title"/>
          </p:nvPr>
        </p:nvSpPr>
        <p:spPr>
          <a:xfrm>
            <a:off x="381000" y="342900"/>
            <a:ext cx="11430000" cy="886397"/>
          </a:xfrm>
        </p:spPr>
        <p:txBody>
          <a:bodyPr/>
          <a:lstStyle/>
          <a:p>
            <a:r>
              <a:rPr lang="en-US" dirty="0"/>
              <a:t>Key Components and Data Architecture – Custom Services</a:t>
            </a:r>
          </a:p>
        </p:txBody>
      </p:sp>
      <p:pic>
        <p:nvPicPr>
          <p:cNvPr id="3" name="Graphic 2" descr="Narwhale with solid fill">
            <a:extLst>
              <a:ext uri="{FF2B5EF4-FFF2-40B4-BE49-F238E27FC236}">
                <a16:creationId xmlns:a16="http://schemas.microsoft.com/office/drawing/2014/main" id="{4536F810-9425-8F2E-0850-5477B92DB7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5867400"/>
            <a:ext cx="914400" cy="914400"/>
          </a:xfrm>
          <a:prstGeom prst="rect">
            <a:avLst/>
          </a:prstGeom>
        </p:spPr>
      </p:pic>
      <p:pic>
        <p:nvPicPr>
          <p:cNvPr id="4" name="Graphic 3" descr="Rock On Hand Gesture with solid fill">
            <a:extLst>
              <a:ext uri="{FF2B5EF4-FFF2-40B4-BE49-F238E27FC236}">
                <a16:creationId xmlns:a16="http://schemas.microsoft.com/office/drawing/2014/main" id="{9F0C6E28-6632-2209-4759-9A1417BA1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5905500"/>
            <a:ext cx="914400" cy="914400"/>
          </a:xfrm>
          <a:prstGeom prst="rect">
            <a:avLst/>
          </a:prstGeom>
        </p:spPr>
      </p:pic>
      <p:sp>
        <p:nvSpPr>
          <p:cNvPr id="8" name="TextBox 7">
            <a:extLst>
              <a:ext uri="{FF2B5EF4-FFF2-40B4-BE49-F238E27FC236}">
                <a16:creationId xmlns:a16="http://schemas.microsoft.com/office/drawing/2014/main" id="{8BA0F3BD-EDE5-6B7C-E9E9-FC6D024086F6}"/>
              </a:ext>
            </a:extLst>
          </p:cNvPr>
          <p:cNvSpPr txBox="1"/>
          <p:nvPr/>
        </p:nvSpPr>
        <p:spPr>
          <a:xfrm>
            <a:off x="362526" y="1295400"/>
            <a:ext cx="9543474" cy="3970318"/>
          </a:xfrm>
          <a:prstGeom prst="rect">
            <a:avLst/>
          </a:prstGeom>
          <a:noFill/>
        </p:spPr>
        <p:txBody>
          <a:bodyPr wrap="square">
            <a:spAutoFit/>
          </a:bodyPr>
          <a:lstStyle/>
          <a:p>
            <a:pPr marL="571500" indent="-571500">
              <a:buFont typeface="Arial" panose="020B0604020202020204" pitchFamily="34" charset="0"/>
              <a:buChar char="•"/>
            </a:pPr>
            <a:r>
              <a:rPr lang="en-US" sz="3600" dirty="0"/>
              <a:t>Powerful and flexible</a:t>
            </a:r>
          </a:p>
          <a:p>
            <a:pPr marL="571500" indent="-571500">
              <a:buFont typeface="Arial" panose="020B0604020202020204" pitchFamily="34" charset="0"/>
              <a:buChar char="•"/>
            </a:pPr>
            <a:r>
              <a:rPr lang="en-US" sz="3600" dirty="0"/>
              <a:t>Support CRUD operations as well as posting of transactions</a:t>
            </a:r>
          </a:p>
          <a:p>
            <a:pPr marL="571500" indent="-571500">
              <a:buFont typeface="Arial" panose="020B0604020202020204" pitchFamily="34" charset="0"/>
              <a:buChar char="•"/>
            </a:pPr>
            <a:r>
              <a:rPr lang="en-US" sz="3600" dirty="0"/>
              <a:t>X++ based, you build to suit</a:t>
            </a:r>
          </a:p>
          <a:p>
            <a:pPr marL="571500" indent="-571500">
              <a:buFont typeface="Arial" panose="020B0604020202020204" pitchFamily="34" charset="0"/>
              <a:buChar char="•"/>
            </a:pPr>
            <a:r>
              <a:rPr lang="en-US" sz="3600" dirty="0"/>
              <a:t>Replacement for AIF services from older versions</a:t>
            </a:r>
          </a:p>
          <a:p>
            <a:pPr marL="571500" indent="-571500">
              <a:buFont typeface="Arial" panose="020B0604020202020204" pitchFamily="34" charset="0"/>
              <a:buChar char="•"/>
            </a:pPr>
            <a:r>
              <a:rPr lang="en-US" sz="3600" dirty="0"/>
              <a:t>XML and JSON formats with AAD OAuth</a:t>
            </a:r>
          </a:p>
        </p:txBody>
      </p:sp>
    </p:spTree>
    <p:extLst>
      <p:ext uri="{BB962C8B-B14F-4D97-AF65-F5344CB8AC3E}">
        <p14:creationId xmlns:p14="http://schemas.microsoft.com/office/powerpoint/2010/main" val="3195387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45E2-CDCD-3C71-5588-039A2B88115D}"/>
              </a:ext>
            </a:extLst>
          </p:cNvPr>
          <p:cNvSpPr>
            <a:spLocks noGrp="1"/>
          </p:cNvSpPr>
          <p:nvPr>
            <p:ph type="title"/>
          </p:nvPr>
        </p:nvSpPr>
        <p:spPr/>
        <p:txBody>
          <a:bodyPr/>
          <a:lstStyle/>
          <a:p>
            <a:r>
              <a:rPr lang="en-US" dirty="0"/>
              <a:t>Key Components and Data Architecture – DMF API</a:t>
            </a:r>
          </a:p>
        </p:txBody>
      </p:sp>
      <p:pic>
        <p:nvPicPr>
          <p:cNvPr id="3" name="Graphic 2" descr="Narwhale with solid fill">
            <a:extLst>
              <a:ext uri="{FF2B5EF4-FFF2-40B4-BE49-F238E27FC236}">
                <a16:creationId xmlns:a16="http://schemas.microsoft.com/office/drawing/2014/main" id="{4536F810-9425-8F2E-0850-5477B92DB7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5867400"/>
            <a:ext cx="914400" cy="914400"/>
          </a:xfrm>
          <a:prstGeom prst="rect">
            <a:avLst/>
          </a:prstGeom>
        </p:spPr>
      </p:pic>
      <p:pic>
        <p:nvPicPr>
          <p:cNvPr id="4" name="Graphic 3" descr="Rock On Hand Gesture with solid fill">
            <a:extLst>
              <a:ext uri="{FF2B5EF4-FFF2-40B4-BE49-F238E27FC236}">
                <a16:creationId xmlns:a16="http://schemas.microsoft.com/office/drawing/2014/main" id="{9F0C6E28-6632-2209-4759-9A1417BA14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5905500"/>
            <a:ext cx="914400" cy="914400"/>
          </a:xfrm>
          <a:prstGeom prst="rect">
            <a:avLst/>
          </a:prstGeom>
        </p:spPr>
      </p:pic>
      <p:sp>
        <p:nvSpPr>
          <p:cNvPr id="8" name="TextBox 7">
            <a:extLst>
              <a:ext uri="{FF2B5EF4-FFF2-40B4-BE49-F238E27FC236}">
                <a16:creationId xmlns:a16="http://schemas.microsoft.com/office/drawing/2014/main" id="{8BA0F3BD-EDE5-6B7C-E9E9-FC6D024086F6}"/>
              </a:ext>
            </a:extLst>
          </p:cNvPr>
          <p:cNvSpPr txBox="1"/>
          <p:nvPr/>
        </p:nvSpPr>
        <p:spPr>
          <a:xfrm>
            <a:off x="362526" y="1295400"/>
            <a:ext cx="6114474" cy="3539430"/>
          </a:xfrm>
          <a:prstGeom prst="rect">
            <a:avLst/>
          </a:prstGeom>
          <a:noFill/>
        </p:spPr>
        <p:txBody>
          <a:bodyPr wrap="square">
            <a:spAutoFit/>
          </a:bodyPr>
          <a:lstStyle/>
          <a:p>
            <a:pPr marL="457200" indent="-457200">
              <a:buFont typeface="Arial" panose="020B0604020202020204" pitchFamily="34" charset="0"/>
              <a:buChar char="•"/>
            </a:pPr>
            <a:r>
              <a:rPr lang="en-US" sz="3200" dirty="0"/>
              <a:t>DMF but via an API</a:t>
            </a:r>
          </a:p>
          <a:p>
            <a:pPr marL="457200" indent="-457200">
              <a:buFont typeface="Arial" panose="020B0604020202020204" pitchFamily="34" charset="0"/>
              <a:buChar char="•"/>
            </a:pPr>
            <a:r>
              <a:rPr lang="en-US" sz="3200" dirty="0">
                <a:ea typeface="Open Sans"/>
                <a:cs typeface="Open Sans"/>
              </a:rPr>
              <a:t>Programmatic way of interactive with the DMF</a:t>
            </a:r>
          </a:p>
          <a:p>
            <a:pPr marL="457200" indent="-457200">
              <a:buFont typeface="Arial" panose="020B0604020202020204" pitchFamily="34" charset="0"/>
              <a:buChar char="•"/>
            </a:pPr>
            <a:r>
              <a:rPr lang="en-US" sz="3200" dirty="0"/>
              <a:t>Only data packages are supported for import and export</a:t>
            </a:r>
          </a:p>
          <a:p>
            <a:pPr marL="457200" indent="-457200">
              <a:buFont typeface="Arial" panose="020B0604020202020204" pitchFamily="34" charset="0"/>
              <a:buChar char="•"/>
            </a:pPr>
            <a:r>
              <a:rPr lang="en-US" sz="3200" dirty="0"/>
              <a:t>Largely like DMF otherwise</a:t>
            </a:r>
          </a:p>
        </p:txBody>
      </p:sp>
      <p:pic>
        <p:nvPicPr>
          <p:cNvPr id="5" name="Content Placeholder 7">
            <a:extLst>
              <a:ext uri="{FF2B5EF4-FFF2-40B4-BE49-F238E27FC236}">
                <a16:creationId xmlns:a16="http://schemas.microsoft.com/office/drawing/2014/main" id="{43D11FCB-4C0F-4D2D-9F3E-AB3FD2C886F6}"/>
              </a:ext>
            </a:extLst>
          </p:cNvPr>
          <p:cNvPicPr>
            <a:picLocks noGrp="1" noChangeAspect="1"/>
          </p:cNvPicPr>
          <p:nvPr/>
        </p:nvPicPr>
        <p:blipFill>
          <a:blip r:embed="rId6"/>
          <a:stretch>
            <a:fillRect/>
          </a:stretch>
        </p:blipFill>
        <p:spPr bwMode="auto">
          <a:xfrm>
            <a:off x="6622473" y="1288473"/>
            <a:ext cx="5181600" cy="388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960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E07926-962F-4380-89B1-970597D28E1B}"/>
              </a:ext>
            </a:extLst>
          </p:cNvPr>
          <p:cNvSpPr>
            <a:spLocks noGrp="1"/>
          </p:cNvSpPr>
          <p:nvPr>
            <p:ph type="title"/>
          </p:nvPr>
        </p:nvSpPr>
        <p:spPr>
          <a:xfrm>
            <a:off x="381000" y="1738312"/>
            <a:ext cx="7969282" cy="1495794"/>
          </a:xfrm>
        </p:spPr>
        <p:txBody>
          <a:bodyPr/>
          <a:lstStyle/>
          <a:p>
            <a:r>
              <a:rPr lang="en-US" dirty="0"/>
              <a:t>Data Migration Challenges</a:t>
            </a:r>
          </a:p>
        </p:txBody>
      </p:sp>
      <p:pic>
        <p:nvPicPr>
          <p:cNvPr id="6" name="Graphic 5" descr="Narwhale with solid fill">
            <a:extLst>
              <a:ext uri="{FF2B5EF4-FFF2-40B4-BE49-F238E27FC236}">
                <a16:creationId xmlns:a16="http://schemas.microsoft.com/office/drawing/2014/main" id="{873D8AA6-8103-DC8B-556F-E970087C44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400" y="5905500"/>
            <a:ext cx="914400" cy="914400"/>
          </a:xfrm>
          <a:prstGeom prst="rect">
            <a:avLst/>
          </a:prstGeom>
        </p:spPr>
      </p:pic>
      <p:pic>
        <p:nvPicPr>
          <p:cNvPr id="7" name="Graphic 6" descr="Rock On Hand Gesture with solid fill">
            <a:extLst>
              <a:ext uri="{FF2B5EF4-FFF2-40B4-BE49-F238E27FC236}">
                <a16:creationId xmlns:a16="http://schemas.microsoft.com/office/drawing/2014/main" id="{50808F4E-9009-FDB8-8F40-EC824CC98F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6800" y="5905500"/>
            <a:ext cx="914400" cy="914400"/>
          </a:xfrm>
          <a:prstGeom prst="rect">
            <a:avLst/>
          </a:prstGeom>
        </p:spPr>
      </p:pic>
    </p:spTree>
    <p:extLst>
      <p:ext uri="{BB962C8B-B14F-4D97-AF65-F5344CB8AC3E}">
        <p14:creationId xmlns:p14="http://schemas.microsoft.com/office/powerpoint/2010/main" val="2119749405"/>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10F82-35F1-67F2-6C24-4265C2D5F983}"/>
              </a:ext>
            </a:extLst>
          </p:cNvPr>
          <p:cNvSpPr>
            <a:spLocks noGrp="1"/>
          </p:cNvSpPr>
          <p:nvPr>
            <p:ph type="title"/>
          </p:nvPr>
        </p:nvSpPr>
        <p:spPr/>
        <p:txBody>
          <a:bodyPr/>
          <a:lstStyle/>
          <a:p>
            <a:r>
              <a:rPr lang="en-US" dirty="0"/>
              <a:t>Common pitfalls and issues</a:t>
            </a:r>
          </a:p>
        </p:txBody>
      </p:sp>
      <p:pic>
        <p:nvPicPr>
          <p:cNvPr id="3" name="Graphic 2" descr="Narwhale with solid fill">
            <a:extLst>
              <a:ext uri="{FF2B5EF4-FFF2-40B4-BE49-F238E27FC236}">
                <a16:creationId xmlns:a16="http://schemas.microsoft.com/office/drawing/2014/main" id="{923E2CB6-13E5-B183-3698-7A30EB80DE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pic>
        <p:nvPicPr>
          <p:cNvPr id="4" name="Graphic 3" descr="Rock On Hand Gesture with solid fill">
            <a:extLst>
              <a:ext uri="{FF2B5EF4-FFF2-40B4-BE49-F238E27FC236}">
                <a16:creationId xmlns:a16="http://schemas.microsoft.com/office/drawing/2014/main" id="{81ACBDFB-AA3D-4A56-DA94-5C08B218F6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800" y="5943600"/>
            <a:ext cx="914400" cy="914400"/>
          </a:xfrm>
          <a:prstGeom prst="rect">
            <a:avLst/>
          </a:prstGeom>
        </p:spPr>
      </p:pic>
      <p:sp>
        <p:nvSpPr>
          <p:cNvPr id="5" name="TextBox 4">
            <a:extLst>
              <a:ext uri="{FF2B5EF4-FFF2-40B4-BE49-F238E27FC236}">
                <a16:creationId xmlns:a16="http://schemas.microsoft.com/office/drawing/2014/main" id="{8AFE38D0-BCF3-D84B-0F99-356CBD2B2AF3}"/>
              </a:ext>
            </a:extLst>
          </p:cNvPr>
          <p:cNvSpPr txBox="1"/>
          <p:nvPr/>
        </p:nvSpPr>
        <p:spPr>
          <a:xfrm>
            <a:off x="381000" y="1057746"/>
            <a:ext cx="5715000" cy="498598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3600" dirty="0">
                <a:solidFill>
                  <a:schemeClr val="bg2"/>
                </a:solidFill>
              </a:rPr>
              <a:t>Data Quality Issues</a:t>
            </a:r>
          </a:p>
          <a:p>
            <a:pPr marL="285750" indent="-285750">
              <a:buFont typeface="Arial" panose="020B0604020202020204" pitchFamily="34" charset="0"/>
              <a:buChar char="•"/>
            </a:pPr>
            <a:r>
              <a:rPr lang="en-US" sz="3600" dirty="0">
                <a:solidFill>
                  <a:schemeClr val="bg2"/>
                </a:solidFill>
              </a:rPr>
              <a:t>Data Mapping Errors</a:t>
            </a:r>
          </a:p>
          <a:p>
            <a:pPr marL="285750" indent="-285750">
              <a:buFont typeface="Arial" panose="020B0604020202020204" pitchFamily="34" charset="0"/>
              <a:buChar char="•"/>
            </a:pPr>
            <a:r>
              <a:rPr lang="en-US" sz="3600" dirty="0">
                <a:solidFill>
                  <a:schemeClr val="bg2"/>
                </a:solidFill>
              </a:rPr>
              <a:t>Inadequate Planning</a:t>
            </a:r>
          </a:p>
          <a:p>
            <a:pPr marL="285750" indent="-285750">
              <a:buFont typeface="Arial" panose="020B0604020202020204" pitchFamily="34" charset="0"/>
              <a:buChar char="•"/>
            </a:pPr>
            <a:r>
              <a:rPr lang="en-US" sz="3600" dirty="0">
                <a:solidFill>
                  <a:schemeClr val="bg2"/>
                </a:solidFill>
              </a:rPr>
              <a:t>Lack of Testing</a:t>
            </a:r>
          </a:p>
          <a:p>
            <a:pPr marL="285750" indent="-285750">
              <a:buFont typeface="Arial" panose="020B0604020202020204" pitchFamily="34" charset="0"/>
              <a:buChar char="•"/>
            </a:pPr>
            <a:r>
              <a:rPr lang="en-US" sz="3600" dirty="0">
                <a:solidFill>
                  <a:schemeClr val="bg2"/>
                </a:solidFill>
              </a:rPr>
              <a:t>Downtime Required</a:t>
            </a:r>
          </a:p>
          <a:p>
            <a:pPr marL="285750" indent="-285750">
              <a:buFont typeface="Arial" panose="020B0604020202020204" pitchFamily="34" charset="0"/>
              <a:buChar char="•"/>
            </a:pPr>
            <a:endParaRPr lang="en-US" sz="3600" dirty="0">
              <a:solidFill>
                <a:schemeClr val="bg2"/>
              </a:solidFill>
            </a:endParaRPr>
          </a:p>
          <a:p>
            <a:pPr marL="285750" indent="-285750">
              <a:buFont typeface="Arial" panose="020B0604020202020204" pitchFamily="34" charset="0"/>
              <a:buChar char="•"/>
            </a:pPr>
            <a:r>
              <a:rPr lang="en-US" sz="3600" dirty="0">
                <a:solidFill>
                  <a:schemeClr val="bg2"/>
                </a:solidFill>
              </a:rPr>
              <a:t>Stake Holder Involvement</a:t>
            </a:r>
          </a:p>
          <a:p>
            <a:pPr marL="285750" indent="-285750">
              <a:buFont typeface="Arial" panose="020B0604020202020204" pitchFamily="34" charset="0"/>
              <a:buChar char="•"/>
            </a:pPr>
            <a:r>
              <a:rPr lang="en-US" sz="3600" dirty="0">
                <a:solidFill>
                  <a:schemeClr val="bg2"/>
                </a:solidFill>
              </a:rPr>
              <a:t>Not assigning dollars to outcome</a:t>
            </a:r>
          </a:p>
        </p:txBody>
      </p:sp>
      <p:pic>
        <p:nvPicPr>
          <p:cNvPr id="8" name="Picture 7" descr="A group of men playing guitars on a stage&#10;&#10;Description automatically generated">
            <a:extLst>
              <a:ext uri="{FF2B5EF4-FFF2-40B4-BE49-F238E27FC236}">
                <a16:creationId xmlns:a16="http://schemas.microsoft.com/office/drawing/2014/main" id="{A200BB7D-CD9A-8B4C-FFAB-D39895E13046}"/>
              </a:ext>
            </a:extLst>
          </p:cNvPr>
          <p:cNvPicPr>
            <a:picLocks noChangeAspect="1"/>
          </p:cNvPicPr>
          <p:nvPr/>
        </p:nvPicPr>
        <p:blipFill>
          <a:blip r:embed="rId7"/>
          <a:stretch>
            <a:fillRect/>
          </a:stretch>
        </p:blipFill>
        <p:spPr>
          <a:xfrm>
            <a:off x="6172200" y="0"/>
            <a:ext cx="6019800" cy="6019800"/>
          </a:xfrm>
          <a:prstGeom prst="rect">
            <a:avLst/>
          </a:prstGeom>
        </p:spPr>
      </p:pic>
    </p:spTree>
    <p:extLst>
      <p:ext uri="{BB962C8B-B14F-4D97-AF65-F5344CB8AC3E}">
        <p14:creationId xmlns:p14="http://schemas.microsoft.com/office/powerpoint/2010/main" val="36895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31890-0264-7D55-FEA4-4C575B4154C8}"/>
              </a:ext>
            </a:extLst>
          </p:cNvPr>
          <p:cNvSpPr>
            <a:spLocks noGrp="1"/>
          </p:cNvSpPr>
          <p:nvPr>
            <p:ph type="title"/>
          </p:nvPr>
        </p:nvSpPr>
        <p:spPr>
          <a:xfrm>
            <a:off x="685800" y="2057400"/>
            <a:ext cx="7969282" cy="2991588"/>
          </a:xfrm>
        </p:spPr>
        <p:txBody>
          <a:bodyPr/>
          <a:lstStyle/>
          <a:p>
            <a:pPr algn="l"/>
            <a:r>
              <a:rPr lang="en-US" b="0" i="0" dirty="0">
                <a:solidFill>
                  <a:srgbClr val="FFFFFF"/>
                </a:solidFill>
                <a:effectLst/>
                <a:latin typeface="Ming"/>
              </a:rPr>
              <a:t>Migration of the Data Realms: Dynamics 365 Finance and Operations Odyssey</a:t>
            </a:r>
          </a:p>
        </p:txBody>
      </p:sp>
    </p:spTree>
    <p:extLst>
      <p:ext uri="{BB962C8B-B14F-4D97-AF65-F5344CB8AC3E}">
        <p14:creationId xmlns:p14="http://schemas.microsoft.com/office/powerpoint/2010/main" val="3993651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B7C43DD-0555-B67E-C49E-8DC3069755F8}"/>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57D20098-EF8F-03A8-7A54-7A68047ACF4B}"/>
              </a:ext>
            </a:extLst>
          </p:cNvPr>
          <p:cNvSpPr>
            <a:spLocks noGrp="1"/>
          </p:cNvSpPr>
          <p:nvPr>
            <p:ph type="title"/>
          </p:nvPr>
        </p:nvSpPr>
        <p:spPr>
          <a:xfrm>
            <a:off x="381000" y="1738312"/>
            <a:ext cx="7969282" cy="1495794"/>
          </a:xfrm>
        </p:spPr>
        <p:txBody>
          <a:bodyPr/>
          <a:lstStyle/>
          <a:p>
            <a:r>
              <a:rPr lang="en-US" dirty="0"/>
              <a:t>Data Management Framework (DMF)</a:t>
            </a:r>
          </a:p>
        </p:txBody>
      </p:sp>
      <p:pic>
        <p:nvPicPr>
          <p:cNvPr id="4" name="Graphic 3" descr="Rock On Hand Gesture with solid fill">
            <a:extLst>
              <a:ext uri="{FF2B5EF4-FFF2-40B4-BE49-F238E27FC236}">
                <a16:creationId xmlns:a16="http://schemas.microsoft.com/office/drawing/2014/main" id="{1F91EC83-8B34-C990-0D34-2BFC1CC5DC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000" y="5861546"/>
            <a:ext cx="914400" cy="914400"/>
          </a:xfrm>
          <a:prstGeom prst="rect">
            <a:avLst/>
          </a:prstGeom>
        </p:spPr>
      </p:pic>
    </p:spTree>
    <p:extLst>
      <p:ext uri="{BB962C8B-B14F-4D97-AF65-F5344CB8AC3E}">
        <p14:creationId xmlns:p14="http://schemas.microsoft.com/office/powerpoint/2010/main" val="1587906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4D9C-11D4-0EB6-2497-26A1AD54D5F2}"/>
              </a:ext>
            </a:extLst>
          </p:cNvPr>
          <p:cNvSpPr>
            <a:spLocks noGrp="1"/>
          </p:cNvSpPr>
          <p:nvPr>
            <p:ph type="title"/>
          </p:nvPr>
        </p:nvSpPr>
        <p:spPr/>
        <p:txBody>
          <a:bodyPr/>
          <a:lstStyle/>
          <a:p>
            <a:r>
              <a:rPr lang="en-US" dirty="0"/>
              <a:t>Features and capabilities</a:t>
            </a:r>
          </a:p>
        </p:txBody>
      </p:sp>
      <p:pic>
        <p:nvPicPr>
          <p:cNvPr id="3" name="Graphic 2" descr="Rock On Hand Gesture with solid fill">
            <a:extLst>
              <a:ext uri="{FF2B5EF4-FFF2-40B4-BE49-F238E27FC236}">
                <a16:creationId xmlns:a16="http://schemas.microsoft.com/office/drawing/2014/main" id="{47C033CB-A36D-BB0A-1DF3-3165BBDA5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
        <p:nvSpPr>
          <p:cNvPr id="4" name="TextBox 7">
            <a:extLst>
              <a:ext uri="{FF2B5EF4-FFF2-40B4-BE49-F238E27FC236}">
                <a16:creationId xmlns:a16="http://schemas.microsoft.com/office/drawing/2014/main" id="{A00E3E44-7BB0-6F1F-2538-ED46FB49AC25}"/>
              </a:ext>
            </a:extLst>
          </p:cNvPr>
          <p:cNvSpPr txBox="1"/>
          <p:nvPr/>
        </p:nvSpPr>
        <p:spPr>
          <a:xfrm>
            <a:off x="362526" y="1295400"/>
            <a:ext cx="9543474" cy="4401205"/>
          </a:xfrm>
          <a:prstGeom prst="rect">
            <a:avLst/>
          </a:prstGeom>
          <a:noFill/>
        </p:spPr>
        <p:txBody>
          <a:bodyPr wrap="square">
            <a:spAutoFit/>
          </a:bodyPr>
          <a:lstStyle/>
          <a:p>
            <a:pPr marL="457200" indent="-457200">
              <a:buFont typeface="Arial" panose="020B0604020202020204" pitchFamily="34" charset="0"/>
              <a:buChar char="•"/>
            </a:pPr>
            <a:r>
              <a:rPr lang="en-US" sz="2800" dirty="0"/>
              <a:t>Core of lots of integration tech</a:t>
            </a:r>
          </a:p>
          <a:p>
            <a:pPr marL="457200" indent="-457200">
              <a:buFont typeface="Arial" panose="020B0604020202020204" pitchFamily="34" charset="0"/>
              <a:buChar char="•"/>
            </a:pPr>
            <a:r>
              <a:rPr lang="en-US" sz="2800" dirty="0"/>
              <a:t>Interactive in F&amp;O way to import and export data</a:t>
            </a:r>
          </a:p>
          <a:p>
            <a:pPr marL="457200" indent="-457200">
              <a:buFont typeface="Arial" panose="020B0604020202020204" pitchFamily="34" charset="0"/>
              <a:buChar char="•"/>
            </a:pPr>
            <a:r>
              <a:rPr lang="en-US" sz="2800" dirty="0"/>
              <a:t>Works for small or large files</a:t>
            </a:r>
          </a:p>
          <a:p>
            <a:pPr marL="457200" indent="-457200">
              <a:buFont typeface="Arial" panose="020B0604020202020204" pitchFamily="34" charset="0"/>
              <a:buChar char="•"/>
            </a:pPr>
            <a:r>
              <a:rPr lang="en-US" sz="2800" dirty="0"/>
              <a:t>Works with multiple formats</a:t>
            </a:r>
          </a:p>
          <a:p>
            <a:pPr marL="914389" lvl="1" indent="-457200">
              <a:buFont typeface="Arial" panose="020B0604020202020204" pitchFamily="34" charset="0"/>
              <a:buChar char="•"/>
            </a:pPr>
            <a:r>
              <a:rPr lang="en-US" sz="2800" dirty="0"/>
              <a:t>CSV, Excel, XML </a:t>
            </a:r>
          </a:p>
          <a:p>
            <a:pPr marL="914389" lvl="1" indent="-457200">
              <a:buFont typeface="Arial" panose="020B0604020202020204" pitchFamily="34" charset="0"/>
              <a:buChar char="•"/>
            </a:pPr>
            <a:r>
              <a:rPr lang="en-US" sz="2800" dirty="0"/>
              <a:t>No JSON, Parquet, other big data formats</a:t>
            </a:r>
          </a:p>
          <a:p>
            <a:pPr marL="457200" indent="-457200">
              <a:buFont typeface="Arial" panose="020B0604020202020204" pitchFamily="34" charset="0"/>
              <a:buChar char="•"/>
            </a:pPr>
            <a:r>
              <a:rPr lang="en-US" sz="2800" dirty="0"/>
              <a:t>Can be incremental for data import or export</a:t>
            </a:r>
          </a:p>
          <a:p>
            <a:pPr marL="457200" indent="-457200">
              <a:buFont typeface="Arial" panose="020B0604020202020204" pitchFamily="34" charset="0"/>
              <a:buChar char="•"/>
            </a:pPr>
            <a:r>
              <a:rPr lang="en-US" sz="2800" dirty="0"/>
              <a:t>Use artifacts called data entities</a:t>
            </a:r>
          </a:p>
          <a:p>
            <a:pPr marL="457200" indent="-457200">
              <a:buFont typeface="Arial" panose="020B0604020202020204" pitchFamily="34" charset="0"/>
              <a:buChar char="•"/>
            </a:pPr>
            <a:r>
              <a:rPr lang="en-US" sz="2800" dirty="0"/>
              <a:t>Data entities are a collection of tables that represent a concept in business</a:t>
            </a:r>
          </a:p>
        </p:txBody>
      </p:sp>
    </p:spTree>
    <p:extLst>
      <p:ext uri="{BB962C8B-B14F-4D97-AF65-F5344CB8AC3E}">
        <p14:creationId xmlns:p14="http://schemas.microsoft.com/office/powerpoint/2010/main" val="4086735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4D9C-11D4-0EB6-2497-26A1AD54D5F2}"/>
              </a:ext>
            </a:extLst>
          </p:cNvPr>
          <p:cNvSpPr>
            <a:spLocks noGrp="1"/>
          </p:cNvSpPr>
          <p:nvPr>
            <p:ph type="title"/>
          </p:nvPr>
        </p:nvSpPr>
        <p:spPr/>
        <p:txBody>
          <a:bodyPr/>
          <a:lstStyle/>
          <a:p>
            <a:r>
              <a:rPr lang="en-US" dirty="0"/>
              <a:t>Features and capabilities</a:t>
            </a:r>
          </a:p>
        </p:txBody>
      </p:sp>
      <p:pic>
        <p:nvPicPr>
          <p:cNvPr id="3" name="Graphic 2" descr="Rock On Hand Gesture with solid fill">
            <a:extLst>
              <a:ext uri="{FF2B5EF4-FFF2-40B4-BE49-F238E27FC236}">
                <a16:creationId xmlns:a16="http://schemas.microsoft.com/office/drawing/2014/main" id="{47C033CB-A36D-BB0A-1DF3-3165BBDA5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
        <p:nvSpPr>
          <p:cNvPr id="4" name="TextBox 7">
            <a:extLst>
              <a:ext uri="{FF2B5EF4-FFF2-40B4-BE49-F238E27FC236}">
                <a16:creationId xmlns:a16="http://schemas.microsoft.com/office/drawing/2014/main" id="{A00E3E44-7BB0-6F1F-2538-ED46FB49AC25}"/>
              </a:ext>
            </a:extLst>
          </p:cNvPr>
          <p:cNvSpPr txBox="1"/>
          <p:nvPr/>
        </p:nvSpPr>
        <p:spPr>
          <a:xfrm>
            <a:off x="362526" y="1295400"/>
            <a:ext cx="9543474" cy="4401205"/>
          </a:xfrm>
          <a:prstGeom prst="rect">
            <a:avLst/>
          </a:prstGeom>
          <a:noFill/>
        </p:spPr>
        <p:txBody>
          <a:bodyPr wrap="square">
            <a:spAutoFit/>
          </a:bodyPr>
          <a:lstStyle/>
          <a:p>
            <a:pPr marL="457200" indent="-457200">
              <a:buFont typeface="Arial" panose="020B0604020202020204" pitchFamily="34" charset="0"/>
              <a:buChar char="•"/>
            </a:pPr>
            <a:r>
              <a:rPr lang="en-US" sz="2800" dirty="0"/>
              <a:t>Core of lots of integration tech</a:t>
            </a:r>
          </a:p>
          <a:p>
            <a:pPr marL="457200" indent="-457200">
              <a:buFont typeface="Arial" panose="020B0604020202020204" pitchFamily="34" charset="0"/>
              <a:buChar char="•"/>
            </a:pPr>
            <a:r>
              <a:rPr lang="en-US" sz="2800" dirty="0"/>
              <a:t>Interactive in F&amp;O way to import and export data</a:t>
            </a:r>
          </a:p>
          <a:p>
            <a:pPr marL="457200" indent="-457200">
              <a:buFont typeface="Arial" panose="020B0604020202020204" pitchFamily="34" charset="0"/>
              <a:buChar char="•"/>
            </a:pPr>
            <a:r>
              <a:rPr lang="en-US" sz="2800" dirty="0"/>
              <a:t>Works for small or large files</a:t>
            </a:r>
          </a:p>
          <a:p>
            <a:pPr marL="457200" indent="-457200">
              <a:buFont typeface="Arial" panose="020B0604020202020204" pitchFamily="34" charset="0"/>
              <a:buChar char="•"/>
            </a:pPr>
            <a:r>
              <a:rPr lang="en-US" sz="2800" dirty="0"/>
              <a:t>Works with multiple formats</a:t>
            </a:r>
          </a:p>
          <a:p>
            <a:pPr marL="914389" lvl="1" indent="-457200">
              <a:buFont typeface="Arial" panose="020B0604020202020204" pitchFamily="34" charset="0"/>
              <a:buChar char="•"/>
            </a:pPr>
            <a:r>
              <a:rPr lang="en-US" sz="2800" dirty="0"/>
              <a:t>CSV, Excel, XML </a:t>
            </a:r>
          </a:p>
          <a:p>
            <a:pPr marL="914389" lvl="1" indent="-457200">
              <a:buFont typeface="Arial" panose="020B0604020202020204" pitchFamily="34" charset="0"/>
              <a:buChar char="•"/>
            </a:pPr>
            <a:r>
              <a:rPr lang="en-US" sz="2800" dirty="0"/>
              <a:t>No JSON, Parquet, other big data formats</a:t>
            </a:r>
          </a:p>
          <a:p>
            <a:pPr marL="457200" indent="-457200">
              <a:buFont typeface="Arial" panose="020B0604020202020204" pitchFamily="34" charset="0"/>
              <a:buChar char="•"/>
            </a:pPr>
            <a:r>
              <a:rPr lang="en-US" sz="2800" dirty="0"/>
              <a:t>Can be incremental for data import or export</a:t>
            </a:r>
          </a:p>
          <a:p>
            <a:pPr marL="457200" indent="-457200">
              <a:buFont typeface="Arial" panose="020B0604020202020204" pitchFamily="34" charset="0"/>
              <a:buChar char="•"/>
            </a:pPr>
            <a:r>
              <a:rPr lang="en-US" sz="2800" dirty="0"/>
              <a:t>Use artifacts called data entities</a:t>
            </a:r>
          </a:p>
          <a:p>
            <a:pPr marL="457200" indent="-457200">
              <a:buFont typeface="Arial" panose="020B0604020202020204" pitchFamily="34" charset="0"/>
              <a:buChar char="•"/>
            </a:pPr>
            <a:r>
              <a:rPr lang="en-US" sz="2800" dirty="0"/>
              <a:t>Data entities are a collection of tables that represent a concept in business</a:t>
            </a:r>
          </a:p>
        </p:txBody>
      </p:sp>
    </p:spTree>
    <p:extLst>
      <p:ext uri="{BB962C8B-B14F-4D97-AF65-F5344CB8AC3E}">
        <p14:creationId xmlns:p14="http://schemas.microsoft.com/office/powerpoint/2010/main" val="297148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4E87-6A08-78AD-5691-9ED41832C144}"/>
              </a:ext>
            </a:extLst>
          </p:cNvPr>
          <p:cNvSpPr>
            <a:spLocks noGrp="1"/>
          </p:cNvSpPr>
          <p:nvPr>
            <p:ph type="title"/>
          </p:nvPr>
        </p:nvSpPr>
        <p:spPr/>
        <p:txBody>
          <a:bodyPr/>
          <a:lstStyle/>
          <a:p>
            <a:r>
              <a:rPr lang="en-US" dirty="0"/>
              <a:t>The Good, The Bad, and The Metal</a:t>
            </a:r>
          </a:p>
        </p:txBody>
      </p:sp>
      <p:sp>
        <p:nvSpPr>
          <p:cNvPr id="3" name="Text Placeholder 9">
            <a:extLst>
              <a:ext uri="{FF2B5EF4-FFF2-40B4-BE49-F238E27FC236}">
                <a16:creationId xmlns:a16="http://schemas.microsoft.com/office/drawing/2014/main" id="{BAAAC5CE-9BF7-4BE5-B296-3BB82991CD5E}"/>
              </a:ext>
            </a:extLst>
          </p:cNvPr>
          <p:cNvSpPr>
            <a:spLocks noGrp="1"/>
          </p:cNvSpPr>
          <p:nvPr/>
        </p:nvSpPr>
        <p:spPr>
          <a:xfrm>
            <a:off x="838200" y="1174750"/>
            <a:ext cx="5157787" cy="4884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Good</a:t>
            </a:r>
          </a:p>
        </p:txBody>
      </p:sp>
      <p:sp>
        <p:nvSpPr>
          <p:cNvPr id="4" name="Content Placeholder 2">
            <a:extLst>
              <a:ext uri="{FF2B5EF4-FFF2-40B4-BE49-F238E27FC236}">
                <a16:creationId xmlns:a16="http://schemas.microsoft.com/office/drawing/2014/main" id="{D6BAA2D0-772E-46F2-BFF6-EDA13F76D1FF}"/>
              </a:ext>
            </a:extLst>
          </p:cNvPr>
          <p:cNvSpPr>
            <a:spLocks noGrp="1"/>
          </p:cNvSpPr>
          <p:nvPr/>
        </p:nvSpPr>
        <p:spPr>
          <a:xfrm>
            <a:off x="838200" y="1663209"/>
            <a:ext cx="5157787" cy="40200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Open Sans"/>
                <a:ea typeface="Open Sans"/>
                <a:cs typeface="Open Sans"/>
              </a:rPr>
              <a:t>Suitable for large data integrations</a:t>
            </a:r>
          </a:p>
          <a:p>
            <a:r>
              <a:rPr lang="en-US" dirty="0">
                <a:latin typeface="Open Sans"/>
                <a:ea typeface="Open Sans"/>
                <a:cs typeface="Open Sans"/>
              </a:rPr>
              <a:t>Incremental data import/export possibility</a:t>
            </a:r>
          </a:p>
          <a:p>
            <a:r>
              <a:rPr lang="en-US" dirty="0">
                <a:latin typeface="Open Sans"/>
                <a:ea typeface="Open Sans"/>
                <a:cs typeface="Open Sans"/>
              </a:rPr>
              <a:t>Staging tables for data validation</a:t>
            </a:r>
          </a:p>
          <a:p>
            <a:r>
              <a:rPr lang="en-US" dirty="0">
                <a:latin typeface="Open Sans"/>
                <a:ea typeface="Open Sans"/>
                <a:cs typeface="Open Sans"/>
              </a:rPr>
              <a:t>Can be used in lots </a:t>
            </a:r>
            <a:r>
              <a:rPr lang="en-US">
                <a:latin typeface="Open Sans"/>
                <a:ea typeface="Open Sans"/>
                <a:cs typeface="Open Sans"/>
              </a:rPr>
              <a:t>of interactive/different </a:t>
            </a:r>
            <a:r>
              <a:rPr lang="en-US" dirty="0">
                <a:latin typeface="Open Sans"/>
                <a:ea typeface="Open Sans"/>
                <a:cs typeface="Open Sans"/>
              </a:rPr>
              <a:t>scenarios</a:t>
            </a:r>
          </a:p>
        </p:txBody>
      </p:sp>
      <p:sp>
        <p:nvSpPr>
          <p:cNvPr id="5" name="Text Placeholder 10">
            <a:extLst>
              <a:ext uri="{FF2B5EF4-FFF2-40B4-BE49-F238E27FC236}">
                <a16:creationId xmlns:a16="http://schemas.microsoft.com/office/drawing/2014/main" id="{742865D2-4FD4-4D3E-BBCE-06647100BA5D}"/>
              </a:ext>
            </a:extLst>
          </p:cNvPr>
          <p:cNvSpPr>
            <a:spLocks noGrp="1"/>
          </p:cNvSpPr>
          <p:nvPr/>
        </p:nvSpPr>
        <p:spPr>
          <a:xfrm>
            <a:off x="6170612" y="1174750"/>
            <a:ext cx="5183188" cy="4884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Bad</a:t>
            </a:r>
          </a:p>
        </p:txBody>
      </p:sp>
      <p:sp>
        <p:nvSpPr>
          <p:cNvPr id="6" name="Content Placeholder 3">
            <a:extLst>
              <a:ext uri="{FF2B5EF4-FFF2-40B4-BE49-F238E27FC236}">
                <a16:creationId xmlns:a16="http://schemas.microsoft.com/office/drawing/2014/main" id="{854975B8-4663-416C-9137-F50D306A8ABD}"/>
              </a:ext>
            </a:extLst>
          </p:cNvPr>
          <p:cNvSpPr>
            <a:spLocks noGrp="1"/>
          </p:cNvSpPr>
          <p:nvPr/>
        </p:nvSpPr>
        <p:spPr>
          <a:xfrm>
            <a:off x="6170612" y="1663209"/>
            <a:ext cx="5183188" cy="402004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support for modern big data formats</a:t>
            </a:r>
          </a:p>
          <a:p>
            <a:r>
              <a:rPr lang="en-US" dirty="0"/>
              <a:t>UI is not user friendly and confusing</a:t>
            </a:r>
          </a:p>
          <a:p>
            <a:r>
              <a:rPr lang="en-US" dirty="0"/>
              <a:t>Table lock problems, parallel executions will fail for the same data entity although async import like this is possible</a:t>
            </a:r>
          </a:p>
          <a:p>
            <a:r>
              <a:rPr lang="en-US" dirty="0"/>
              <a:t>Performance can be disappointing</a:t>
            </a:r>
          </a:p>
        </p:txBody>
      </p:sp>
      <p:pic>
        <p:nvPicPr>
          <p:cNvPr id="8" name="Graphic 7" descr="Rock On Hand Gesture with solid fill">
            <a:extLst>
              <a:ext uri="{FF2B5EF4-FFF2-40B4-BE49-F238E27FC236}">
                <a16:creationId xmlns:a16="http://schemas.microsoft.com/office/drawing/2014/main" id="{2E3B22C0-D8F4-6D20-4068-DFBB2460DC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Tree>
    <p:extLst>
      <p:ext uri="{BB962C8B-B14F-4D97-AF65-F5344CB8AC3E}">
        <p14:creationId xmlns:p14="http://schemas.microsoft.com/office/powerpoint/2010/main" val="3441360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25A-1709-BD1D-C5E3-2385DB071F98}"/>
              </a:ext>
            </a:extLst>
          </p:cNvPr>
          <p:cNvSpPr>
            <a:spLocks noGrp="1"/>
          </p:cNvSpPr>
          <p:nvPr>
            <p:ph type="title"/>
          </p:nvPr>
        </p:nvSpPr>
        <p:spPr/>
        <p:txBody>
          <a:bodyPr/>
          <a:lstStyle/>
          <a:p>
            <a:r>
              <a:rPr lang="en-US" dirty="0"/>
              <a:t>Best For</a:t>
            </a:r>
          </a:p>
        </p:txBody>
      </p:sp>
      <p:sp>
        <p:nvSpPr>
          <p:cNvPr id="3" name="Content Placeholder 7">
            <a:extLst>
              <a:ext uri="{FF2B5EF4-FFF2-40B4-BE49-F238E27FC236}">
                <a16:creationId xmlns:a16="http://schemas.microsoft.com/office/drawing/2014/main" id="{29FF727F-02B6-9B11-C9E7-016D701BD0A2}"/>
              </a:ext>
            </a:extLst>
          </p:cNvPr>
          <p:cNvSpPr>
            <a:spLocks noGrp="1"/>
          </p:cNvSpPr>
          <p:nvPr/>
        </p:nvSpPr>
        <p:spPr>
          <a:xfrm>
            <a:off x="533400" y="1143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Interactive data import</a:t>
            </a:r>
          </a:p>
          <a:p>
            <a:r>
              <a:rPr lang="en-US" dirty="0"/>
              <a:t>Interactive data exports</a:t>
            </a:r>
          </a:p>
          <a:p>
            <a:r>
              <a:rPr lang="en-US" dirty="0"/>
              <a:t>Data migration</a:t>
            </a:r>
          </a:p>
        </p:txBody>
      </p:sp>
      <p:pic>
        <p:nvPicPr>
          <p:cNvPr id="5" name="Graphic 4" descr="Rock On Hand Gesture with solid fill">
            <a:extLst>
              <a:ext uri="{FF2B5EF4-FFF2-40B4-BE49-F238E27FC236}">
                <a16:creationId xmlns:a16="http://schemas.microsoft.com/office/drawing/2014/main" id="{37E50C11-6BA2-48C5-F1EB-1C156FA43C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spTree>
    <p:extLst>
      <p:ext uri="{BB962C8B-B14F-4D97-AF65-F5344CB8AC3E}">
        <p14:creationId xmlns:p14="http://schemas.microsoft.com/office/powerpoint/2010/main" val="153392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E1A0-9091-F751-BABB-3FF8F08A4878}"/>
              </a:ext>
            </a:extLst>
          </p:cNvPr>
          <p:cNvSpPr>
            <a:spLocks noGrp="1"/>
          </p:cNvSpPr>
          <p:nvPr>
            <p:ph type="title"/>
          </p:nvPr>
        </p:nvSpPr>
        <p:spPr/>
        <p:txBody>
          <a:bodyPr/>
          <a:lstStyle/>
          <a:p>
            <a:r>
              <a:rPr lang="en-US" dirty="0"/>
              <a:t>DMF Also Includes OData</a:t>
            </a:r>
          </a:p>
        </p:txBody>
      </p:sp>
      <p:sp>
        <p:nvSpPr>
          <p:cNvPr id="3" name="TextBox 7">
            <a:extLst>
              <a:ext uri="{FF2B5EF4-FFF2-40B4-BE49-F238E27FC236}">
                <a16:creationId xmlns:a16="http://schemas.microsoft.com/office/drawing/2014/main" id="{57B528EF-4044-B7A7-1DD2-9A484976C64F}"/>
              </a:ext>
            </a:extLst>
          </p:cNvPr>
          <p:cNvSpPr txBox="1"/>
          <p:nvPr/>
        </p:nvSpPr>
        <p:spPr>
          <a:xfrm>
            <a:off x="362526" y="1295400"/>
            <a:ext cx="9543474" cy="4401205"/>
          </a:xfrm>
          <a:prstGeom prst="rect">
            <a:avLst/>
          </a:prstGeom>
          <a:noFill/>
        </p:spPr>
        <p:txBody>
          <a:bodyPr wrap="square">
            <a:spAutoFit/>
          </a:bodyPr>
          <a:lstStyle/>
          <a:p>
            <a:pPr marL="457200" indent="-457200">
              <a:buFont typeface="Arial" panose="020B0604020202020204" pitchFamily="34" charset="0"/>
              <a:buChar char="•"/>
            </a:pPr>
            <a:r>
              <a:rPr lang="en-US" sz="2800" dirty="0"/>
              <a:t>Data entities from the DMF can be exposed to a REST endpoint with AAD OAuth.</a:t>
            </a:r>
          </a:p>
          <a:p>
            <a:pPr marL="457200" indent="-457200">
              <a:buFont typeface="Arial" panose="020B0604020202020204" pitchFamily="34" charset="0"/>
              <a:buChar char="•"/>
            </a:pPr>
            <a:r>
              <a:rPr lang="en-US" sz="2800" dirty="0"/>
              <a:t>Entities in the AOT that are set to public are also OData entities.</a:t>
            </a:r>
          </a:p>
          <a:p>
            <a:pPr marL="457200" indent="-457200">
              <a:buFont typeface="Arial" panose="020B0604020202020204" pitchFamily="34" charset="0"/>
              <a:buChar char="•"/>
            </a:pPr>
            <a:r>
              <a:rPr lang="en-US" sz="2800" dirty="0"/>
              <a:t>Quick, easy, sometimes codeless integration</a:t>
            </a:r>
          </a:p>
          <a:p>
            <a:pPr marL="457200" indent="-457200">
              <a:buFont typeface="Arial" panose="020B0604020202020204" pitchFamily="34" charset="0"/>
              <a:buChar char="•"/>
            </a:pPr>
            <a:r>
              <a:rPr lang="en-US" sz="2800" dirty="0"/>
              <a:t>Support for basic CRUD operations for thousands of entities OOTB</a:t>
            </a:r>
          </a:p>
          <a:p>
            <a:pPr marL="457200" indent="-457200">
              <a:buFont typeface="Arial" panose="020B0604020202020204" pitchFamily="34" charset="0"/>
              <a:buChar char="•"/>
            </a:pPr>
            <a:r>
              <a:rPr lang="en-US" sz="2800" dirty="0"/>
              <a:t>Sometimes slow</a:t>
            </a:r>
          </a:p>
          <a:p>
            <a:pPr marL="457200" indent="-457200">
              <a:buFont typeface="Arial" panose="020B0604020202020204" pitchFamily="34" charset="0"/>
              <a:buChar char="•"/>
            </a:pPr>
            <a:r>
              <a:rPr lang="en-US" sz="2800" dirty="0"/>
              <a:t>Postings generally not supported</a:t>
            </a:r>
          </a:p>
          <a:p>
            <a:pPr marL="457200" indent="-457200">
              <a:buFont typeface="Arial" panose="020B0604020202020204" pitchFamily="34" charset="0"/>
              <a:buChar char="•"/>
            </a:pPr>
            <a:r>
              <a:rPr lang="en-US" sz="2800" b="1" u="sng" dirty="0"/>
              <a:t>Throttling Can Occur</a:t>
            </a:r>
          </a:p>
        </p:txBody>
      </p:sp>
      <p:pic>
        <p:nvPicPr>
          <p:cNvPr id="5" name="Graphic 4" descr="Rock On Hand Gesture with solid fill">
            <a:extLst>
              <a:ext uri="{FF2B5EF4-FFF2-40B4-BE49-F238E27FC236}">
                <a16:creationId xmlns:a16="http://schemas.microsoft.com/office/drawing/2014/main" id="{39C015E7-A354-491F-4806-9F09AF612B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Tree>
    <p:extLst>
      <p:ext uri="{BB962C8B-B14F-4D97-AF65-F5344CB8AC3E}">
        <p14:creationId xmlns:p14="http://schemas.microsoft.com/office/powerpoint/2010/main" val="1567270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C247-24FD-762A-C767-87803E1750A0}"/>
              </a:ext>
            </a:extLst>
          </p:cNvPr>
          <p:cNvSpPr>
            <a:spLocks noGrp="1"/>
          </p:cNvSpPr>
          <p:nvPr>
            <p:ph type="title"/>
          </p:nvPr>
        </p:nvSpPr>
        <p:spPr/>
        <p:txBody>
          <a:bodyPr/>
          <a:lstStyle/>
          <a:p>
            <a:r>
              <a:rPr lang="en-US" dirty="0"/>
              <a:t>Plus the Excel Add-In</a:t>
            </a:r>
          </a:p>
        </p:txBody>
      </p:sp>
      <p:sp>
        <p:nvSpPr>
          <p:cNvPr id="3" name="TextBox 7">
            <a:extLst>
              <a:ext uri="{FF2B5EF4-FFF2-40B4-BE49-F238E27FC236}">
                <a16:creationId xmlns:a16="http://schemas.microsoft.com/office/drawing/2014/main" id="{8D46AED8-F58C-358F-832E-EACAE07B7EEE}"/>
              </a:ext>
            </a:extLst>
          </p:cNvPr>
          <p:cNvSpPr txBox="1"/>
          <p:nvPr/>
        </p:nvSpPr>
        <p:spPr>
          <a:xfrm>
            <a:off x="362526" y="1295400"/>
            <a:ext cx="5352474" cy="3539430"/>
          </a:xfrm>
          <a:prstGeom prst="rect">
            <a:avLst/>
          </a:prstGeom>
          <a:noFill/>
        </p:spPr>
        <p:txBody>
          <a:bodyPr wrap="square">
            <a:spAutoFit/>
          </a:bodyPr>
          <a:lstStyle/>
          <a:p>
            <a:pPr marL="457200" indent="-457200">
              <a:buFont typeface="Arial" panose="020B0604020202020204" pitchFamily="34" charset="0"/>
              <a:buChar char="•"/>
            </a:pPr>
            <a:r>
              <a:rPr lang="en-US" sz="2800" dirty="0"/>
              <a:t>It’s Excel</a:t>
            </a:r>
          </a:p>
          <a:p>
            <a:pPr marL="457200" indent="-457200">
              <a:buFont typeface="Arial" panose="020B0604020202020204" pitchFamily="34" charset="0"/>
              <a:buChar char="•"/>
            </a:pPr>
            <a:r>
              <a:rPr lang="en-US" sz="2800" dirty="0"/>
              <a:t>Similar to OData because it is </a:t>
            </a:r>
            <a:r>
              <a:rPr lang="en-US" sz="2800" dirty="0" err="1"/>
              <a:t>Odata</a:t>
            </a:r>
            <a:endParaRPr lang="en-US" sz="2800" dirty="0"/>
          </a:p>
          <a:p>
            <a:pPr marL="457200" indent="-457200">
              <a:buFont typeface="Arial" panose="020B0604020202020204" pitchFamily="34" charset="0"/>
              <a:buChar char="•"/>
            </a:pPr>
            <a:r>
              <a:rPr lang="en-US" sz="2800" dirty="0"/>
              <a:t>Can paste data into Excel then upload it</a:t>
            </a:r>
          </a:p>
          <a:p>
            <a:pPr marL="457200" indent="-457200">
              <a:buFont typeface="Arial" panose="020B0604020202020204" pitchFamily="34" charset="0"/>
              <a:buChar char="•"/>
            </a:pPr>
            <a:r>
              <a:rPr lang="en-US" sz="2800" dirty="0"/>
              <a:t>Also can paste directly into grids now too</a:t>
            </a:r>
          </a:p>
          <a:p>
            <a:pPr marL="457200" indent="-457200">
              <a:buFont typeface="Arial" panose="020B0604020202020204" pitchFamily="34" charset="0"/>
              <a:buChar char="•"/>
            </a:pPr>
            <a:endParaRPr lang="en-US" sz="2800" dirty="0"/>
          </a:p>
        </p:txBody>
      </p:sp>
      <p:pic>
        <p:nvPicPr>
          <p:cNvPr id="6" name="Graphic 5" descr="Rock On Hand Gesture with solid fill">
            <a:extLst>
              <a:ext uri="{FF2B5EF4-FFF2-40B4-BE49-F238E27FC236}">
                <a16:creationId xmlns:a16="http://schemas.microsoft.com/office/drawing/2014/main" id="{C457DC3E-443A-6D3B-EBBE-B1E02FD844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spTree>
    <p:extLst>
      <p:ext uri="{BB962C8B-B14F-4D97-AF65-F5344CB8AC3E}">
        <p14:creationId xmlns:p14="http://schemas.microsoft.com/office/powerpoint/2010/main" val="2353076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5FC2-18F0-483B-7D0D-30F73A1EF09E}"/>
              </a:ext>
            </a:extLst>
          </p:cNvPr>
          <p:cNvSpPr>
            <a:spLocks noGrp="1"/>
          </p:cNvSpPr>
          <p:nvPr>
            <p:ph type="title"/>
          </p:nvPr>
        </p:nvSpPr>
        <p:spPr/>
        <p:txBody>
          <a:bodyPr/>
          <a:lstStyle/>
          <a:p>
            <a:r>
              <a:rPr lang="en-US" dirty="0"/>
              <a:t>DMF API</a:t>
            </a:r>
          </a:p>
        </p:txBody>
      </p:sp>
      <p:sp>
        <p:nvSpPr>
          <p:cNvPr id="3" name="TextBox 7">
            <a:extLst>
              <a:ext uri="{FF2B5EF4-FFF2-40B4-BE49-F238E27FC236}">
                <a16:creationId xmlns:a16="http://schemas.microsoft.com/office/drawing/2014/main" id="{03363CC2-2BB6-B55B-50AD-B12A7C03C0EE}"/>
              </a:ext>
            </a:extLst>
          </p:cNvPr>
          <p:cNvSpPr txBox="1"/>
          <p:nvPr/>
        </p:nvSpPr>
        <p:spPr>
          <a:xfrm>
            <a:off x="362526" y="1295400"/>
            <a:ext cx="6114474" cy="3539430"/>
          </a:xfrm>
          <a:prstGeom prst="rect">
            <a:avLst/>
          </a:prstGeom>
          <a:noFill/>
        </p:spPr>
        <p:txBody>
          <a:bodyPr wrap="square">
            <a:spAutoFit/>
          </a:bodyPr>
          <a:lstStyle/>
          <a:p>
            <a:pPr marL="457200" indent="-457200">
              <a:buFont typeface="Arial" panose="020B0604020202020204" pitchFamily="34" charset="0"/>
              <a:buChar char="•"/>
            </a:pPr>
            <a:r>
              <a:rPr lang="en-US" sz="3200" dirty="0"/>
              <a:t>DMF but via an API</a:t>
            </a:r>
          </a:p>
          <a:p>
            <a:pPr marL="457200" indent="-457200">
              <a:buFont typeface="Arial" panose="020B0604020202020204" pitchFamily="34" charset="0"/>
              <a:buChar char="•"/>
            </a:pPr>
            <a:r>
              <a:rPr lang="en-US" sz="3200" dirty="0">
                <a:ea typeface="Open Sans"/>
                <a:cs typeface="Open Sans"/>
              </a:rPr>
              <a:t>Programmatic way of interactive with the DMF</a:t>
            </a:r>
          </a:p>
          <a:p>
            <a:pPr marL="457200" indent="-457200">
              <a:buFont typeface="Arial" panose="020B0604020202020204" pitchFamily="34" charset="0"/>
              <a:buChar char="•"/>
            </a:pPr>
            <a:r>
              <a:rPr lang="en-US" sz="3200" dirty="0"/>
              <a:t>Only data packages are supported for import and export</a:t>
            </a:r>
          </a:p>
          <a:p>
            <a:pPr marL="457200" indent="-457200">
              <a:buFont typeface="Arial" panose="020B0604020202020204" pitchFamily="34" charset="0"/>
              <a:buChar char="•"/>
            </a:pPr>
            <a:r>
              <a:rPr lang="en-US" sz="3200" dirty="0"/>
              <a:t>Largely like DMF otherwise</a:t>
            </a:r>
          </a:p>
        </p:txBody>
      </p:sp>
      <p:pic>
        <p:nvPicPr>
          <p:cNvPr id="4" name="Content Placeholder 7">
            <a:extLst>
              <a:ext uri="{FF2B5EF4-FFF2-40B4-BE49-F238E27FC236}">
                <a16:creationId xmlns:a16="http://schemas.microsoft.com/office/drawing/2014/main" id="{791E7103-A149-0C1A-E0F3-4A1390AAA61B}"/>
              </a:ext>
            </a:extLst>
          </p:cNvPr>
          <p:cNvPicPr>
            <a:picLocks noGrp="1" noChangeAspect="1"/>
          </p:cNvPicPr>
          <p:nvPr/>
        </p:nvPicPr>
        <p:blipFill>
          <a:blip r:embed="rId2"/>
          <a:stretch>
            <a:fillRect/>
          </a:stretch>
        </p:blipFill>
        <p:spPr bwMode="auto">
          <a:xfrm>
            <a:off x="6622473" y="1288473"/>
            <a:ext cx="5181600" cy="388798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Rock On Hand Gesture with solid fill">
            <a:extLst>
              <a:ext uri="{FF2B5EF4-FFF2-40B4-BE49-F238E27FC236}">
                <a16:creationId xmlns:a16="http://schemas.microsoft.com/office/drawing/2014/main" id="{9E18D3A1-3899-1216-2EF9-17A52B797A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spTree>
    <p:extLst>
      <p:ext uri="{BB962C8B-B14F-4D97-AF65-F5344CB8AC3E}">
        <p14:creationId xmlns:p14="http://schemas.microsoft.com/office/powerpoint/2010/main" val="155841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B069-3D68-84D5-05DD-E51C92021F81}"/>
              </a:ext>
            </a:extLst>
          </p:cNvPr>
          <p:cNvSpPr>
            <a:spLocks noGrp="1"/>
          </p:cNvSpPr>
          <p:nvPr>
            <p:ph type="title"/>
          </p:nvPr>
        </p:nvSpPr>
        <p:spPr/>
        <p:txBody>
          <a:bodyPr/>
          <a:lstStyle/>
          <a:p>
            <a:r>
              <a:rPr lang="en-US" dirty="0"/>
              <a:t>DMF API</a:t>
            </a:r>
          </a:p>
        </p:txBody>
      </p:sp>
      <p:sp>
        <p:nvSpPr>
          <p:cNvPr id="5" name="Text Placeholder 4">
            <a:extLst>
              <a:ext uri="{FF2B5EF4-FFF2-40B4-BE49-F238E27FC236}">
                <a16:creationId xmlns:a16="http://schemas.microsoft.com/office/drawing/2014/main" id="{F3379BBD-C209-4912-8D25-240006D79818}"/>
              </a:ext>
            </a:extLst>
          </p:cNvPr>
          <p:cNvSpPr>
            <a:spLocks noGrp="1"/>
          </p:cNvSpPr>
          <p:nvPr/>
        </p:nvSpPr>
        <p:spPr>
          <a:xfrm>
            <a:off x="838200" y="1174750"/>
            <a:ext cx="5157787" cy="4884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Good</a:t>
            </a:r>
          </a:p>
        </p:txBody>
      </p:sp>
      <p:sp>
        <p:nvSpPr>
          <p:cNvPr id="6" name="Content Placeholder 2">
            <a:extLst>
              <a:ext uri="{FF2B5EF4-FFF2-40B4-BE49-F238E27FC236}">
                <a16:creationId xmlns:a16="http://schemas.microsoft.com/office/drawing/2014/main" id="{6983B4B6-C0EF-4163-B696-DA5633C313CE}"/>
              </a:ext>
            </a:extLst>
          </p:cNvPr>
          <p:cNvSpPr>
            <a:spLocks noGrp="1"/>
          </p:cNvSpPr>
          <p:nvPr/>
        </p:nvSpPr>
        <p:spPr>
          <a:xfrm>
            <a:off x="838200" y="1663209"/>
            <a:ext cx="5157787" cy="40200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Same as DMF</a:t>
            </a:r>
          </a:p>
          <a:p>
            <a:r>
              <a:rPr lang="en-US" dirty="0">
                <a:latin typeface="Open Sans"/>
                <a:ea typeface="Open Sans"/>
                <a:cs typeface="Open Sans"/>
              </a:rPr>
              <a:t>Can be used to get large quantities of data in and out without relying on a UI</a:t>
            </a:r>
          </a:p>
          <a:p>
            <a:r>
              <a:rPr lang="en-US" dirty="0">
                <a:latin typeface="Open Sans"/>
                <a:ea typeface="Open Sans"/>
                <a:cs typeface="Open Sans"/>
              </a:rPr>
              <a:t>Can be used to stage import/exports</a:t>
            </a:r>
          </a:p>
        </p:txBody>
      </p:sp>
      <p:sp>
        <p:nvSpPr>
          <p:cNvPr id="7" name="Text Placeholder 5">
            <a:extLst>
              <a:ext uri="{FF2B5EF4-FFF2-40B4-BE49-F238E27FC236}">
                <a16:creationId xmlns:a16="http://schemas.microsoft.com/office/drawing/2014/main" id="{90F7E5E9-47FB-4DAB-8F70-4C1F19A6817F}"/>
              </a:ext>
            </a:extLst>
          </p:cNvPr>
          <p:cNvSpPr>
            <a:spLocks noGrp="1"/>
          </p:cNvSpPr>
          <p:nvPr/>
        </p:nvSpPr>
        <p:spPr>
          <a:xfrm>
            <a:off x="6170612" y="1174750"/>
            <a:ext cx="5183188" cy="4884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Bad</a:t>
            </a:r>
          </a:p>
        </p:txBody>
      </p:sp>
      <p:sp>
        <p:nvSpPr>
          <p:cNvPr id="8" name="Content Placeholder 3">
            <a:extLst>
              <a:ext uri="{FF2B5EF4-FFF2-40B4-BE49-F238E27FC236}">
                <a16:creationId xmlns:a16="http://schemas.microsoft.com/office/drawing/2014/main" id="{77CBCBF4-771D-483D-AF52-55B8FB980CEE}"/>
              </a:ext>
            </a:extLst>
          </p:cNvPr>
          <p:cNvSpPr>
            <a:spLocks noGrp="1"/>
          </p:cNvSpPr>
          <p:nvPr/>
        </p:nvSpPr>
        <p:spPr>
          <a:xfrm>
            <a:off x="6170612" y="1663209"/>
            <a:ext cx="5183188" cy="4020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Same as DMF</a:t>
            </a:r>
          </a:p>
          <a:p>
            <a:r>
              <a:rPr lang="en-US" dirty="0"/>
              <a:t>Table lock problems</a:t>
            </a:r>
          </a:p>
          <a:p>
            <a:r>
              <a:rPr lang="en-US" dirty="0"/>
              <a:t>Parallel executions will fail for the same data entity although async import is possible</a:t>
            </a:r>
          </a:p>
        </p:txBody>
      </p:sp>
      <p:pic>
        <p:nvPicPr>
          <p:cNvPr id="4" name="Graphic 3" descr="Rock On Hand Gesture with solid fill">
            <a:extLst>
              <a:ext uri="{FF2B5EF4-FFF2-40B4-BE49-F238E27FC236}">
                <a16:creationId xmlns:a16="http://schemas.microsoft.com/office/drawing/2014/main" id="{0FFC4985-15B0-1B1C-E7C0-480FE06827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Tree>
    <p:extLst>
      <p:ext uri="{BB962C8B-B14F-4D97-AF65-F5344CB8AC3E}">
        <p14:creationId xmlns:p14="http://schemas.microsoft.com/office/powerpoint/2010/main" val="1960261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09B4-3E24-472B-83D2-99FFFD18E197}"/>
              </a:ext>
            </a:extLst>
          </p:cNvPr>
          <p:cNvSpPr>
            <a:spLocks noGrp="1"/>
          </p:cNvSpPr>
          <p:nvPr>
            <p:ph type="title"/>
          </p:nvPr>
        </p:nvSpPr>
        <p:spPr/>
        <p:txBody>
          <a:bodyPr/>
          <a:lstStyle/>
          <a:p>
            <a:r>
              <a:rPr lang="en-US" dirty="0"/>
              <a:t>Data Migration Framework Use Cases</a:t>
            </a:r>
          </a:p>
        </p:txBody>
      </p:sp>
      <p:cxnSp>
        <p:nvCxnSpPr>
          <p:cNvPr id="16" name="Straight Connector 15">
            <a:extLst>
              <a:ext uri="{FF2B5EF4-FFF2-40B4-BE49-F238E27FC236}">
                <a16:creationId xmlns:a16="http://schemas.microsoft.com/office/drawing/2014/main" id="{B5291BE6-803B-4EC8-B5C2-9BF720047995}"/>
              </a:ext>
              <a:ext uri="{C183D7F6-B498-43B3-948B-1728B52AA6E4}">
                <adec:decorative xmlns:adec="http://schemas.microsoft.com/office/drawing/2017/decorative" val="1"/>
              </a:ext>
            </a:extLst>
          </p:cNvPr>
          <p:cNvCxnSpPr/>
          <p:nvPr/>
        </p:nvCxnSpPr>
        <p:spPr>
          <a:xfrm flipV="1">
            <a:off x="6278731" y="3263152"/>
            <a:ext cx="631389" cy="92199"/>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F43FE2D-43E4-4C39-9733-1E9D854131C0}"/>
              </a:ext>
              <a:ext uri="{C183D7F6-B498-43B3-948B-1728B52AA6E4}">
                <adec:decorative xmlns:adec="http://schemas.microsoft.com/office/drawing/2017/decorative" val="1"/>
              </a:ext>
            </a:extLst>
          </p:cNvPr>
          <p:cNvCxnSpPr/>
          <p:nvPr/>
        </p:nvCxnSpPr>
        <p:spPr>
          <a:xfrm flipV="1">
            <a:off x="4031058" y="4011480"/>
            <a:ext cx="501376" cy="20409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3185B8-F4AA-463E-ADB3-DA483A41B09A}"/>
              </a:ext>
              <a:ext uri="{C183D7F6-B498-43B3-948B-1728B52AA6E4}">
                <adec:decorative xmlns:adec="http://schemas.microsoft.com/office/drawing/2017/decorative" val="1"/>
              </a:ext>
            </a:extLst>
          </p:cNvPr>
          <p:cNvCxnSpPr/>
          <p:nvPr/>
        </p:nvCxnSpPr>
        <p:spPr>
          <a:xfrm>
            <a:off x="6331943" y="4011480"/>
            <a:ext cx="1873345" cy="149026"/>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9AD202-8CFA-4F78-98A7-BEFF8C0D3FDD}"/>
              </a:ext>
              <a:ext uri="{C183D7F6-B498-43B3-948B-1728B52AA6E4}">
                <adec:decorative xmlns:adec="http://schemas.microsoft.com/office/drawing/2017/decorative" val="1"/>
              </a:ext>
            </a:extLst>
          </p:cNvPr>
          <p:cNvCxnSpPr/>
          <p:nvPr/>
        </p:nvCxnSpPr>
        <p:spPr>
          <a:xfrm flipH="1">
            <a:off x="4938298" y="4569808"/>
            <a:ext cx="124321" cy="25286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08B31B6-9629-4DE3-8ACD-A4AB55589E85}"/>
              </a:ext>
              <a:ext uri="{C183D7F6-B498-43B3-948B-1728B52AA6E4}">
                <adec:decorative xmlns:adec="http://schemas.microsoft.com/office/drawing/2017/decorative" val="1"/>
              </a:ext>
            </a:extLst>
          </p:cNvPr>
          <p:cNvSpPr/>
          <p:nvPr/>
        </p:nvSpPr>
        <p:spPr bwMode="auto">
          <a:xfrm>
            <a:off x="4461906" y="2854973"/>
            <a:ext cx="1943873" cy="1836805"/>
          </a:xfrm>
          <a:prstGeom prst="ellipse">
            <a:avLst/>
          </a:prstGeom>
          <a:solidFill>
            <a:schemeClr val="bg1">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a:gradFill>
                <a:gsLst>
                  <a:gs pos="5439">
                    <a:srgbClr val="F8F8F8"/>
                  </a:gs>
                  <a:gs pos="10000">
                    <a:srgbClr val="F8F8F8"/>
                  </a:gs>
                </a:gsLst>
                <a:lin ang="5400000" scaled="0"/>
              </a:gradFill>
              <a:latin typeface="Segoe UI"/>
            </a:endParaRPr>
          </a:p>
        </p:txBody>
      </p:sp>
      <p:sp>
        <p:nvSpPr>
          <p:cNvPr id="21" name="Oval 20">
            <a:extLst>
              <a:ext uri="{FF2B5EF4-FFF2-40B4-BE49-F238E27FC236}">
                <a16:creationId xmlns:a16="http://schemas.microsoft.com/office/drawing/2014/main" id="{5ADE9BE1-C3E9-490D-AD09-C70A42FF0A88}"/>
              </a:ext>
            </a:extLst>
          </p:cNvPr>
          <p:cNvSpPr/>
          <p:nvPr/>
        </p:nvSpPr>
        <p:spPr bwMode="auto">
          <a:xfrm>
            <a:off x="2662398" y="1562406"/>
            <a:ext cx="1799882" cy="170074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a:gradFill>
                  <a:gsLst>
                    <a:gs pos="5439">
                      <a:srgbClr val="F8F8F8"/>
                    </a:gs>
                    <a:gs pos="10000">
                      <a:srgbClr val="F8F8F8"/>
                    </a:gs>
                  </a:gsLst>
                  <a:lin ang="5400000" scaled="0"/>
                </a:gradFill>
                <a:latin typeface="Segoe UI"/>
              </a:rPr>
              <a:t>Integrations</a:t>
            </a:r>
          </a:p>
        </p:txBody>
      </p:sp>
      <p:sp>
        <p:nvSpPr>
          <p:cNvPr id="22" name="Oval 21">
            <a:extLst>
              <a:ext uri="{FF2B5EF4-FFF2-40B4-BE49-F238E27FC236}">
                <a16:creationId xmlns:a16="http://schemas.microsoft.com/office/drawing/2014/main" id="{451203B1-B5D6-40A4-8BDA-E5FA583E6682}"/>
              </a:ext>
            </a:extLst>
          </p:cNvPr>
          <p:cNvSpPr/>
          <p:nvPr/>
        </p:nvSpPr>
        <p:spPr bwMode="auto">
          <a:xfrm>
            <a:off x="6190168" y="4487689"/>
            <a:ext cx="1655892" cy="156468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a:gradFill>
                  <a:gsLst>
                    <a:gs pos="5439">
                      <a:srgbClr val="F8F8F8"/>
                    </a:gs>
                    <a:gs pos="10000">
                      <a:srgbClr val="F8F8F8"/>
                    </a:gs>
                  </a:gsLst>
                  <a:lin ang="5400000" scaled="0"/>
                </a:gradFill>
                <a:latin typeface="Segoe UI"/>
              </a:rPr>
              <a:t>Office</a:t>
            </a:r>
          </a:p>
          <a:p>
            <a:pPr algn="ctr" defTabSz="932293" fontAlgn="base">
              <a:spcBef>
                <a:spcPct val="0"/>
              </a:spcBef>
              <a:spcAft>
                <a:spcPct val="0"/>
              </a:spcAft>
              <a:defRPr/>
            </a:pPr>
            <a:r>
              <a:rPr lang="en-US">
                <a:gradFill>
                  <a:gsLst>
                    <a:gs pos="5439">
                      <a:srgbClr val="F8F8F8"/>
                    </a:gs>
                    <a:gs pos="10000">
                      <a:srgbClr val="F8F8F8"/>
                    </a:gs>
                  </a:gsLst>
                  <a:lin ang="5400000" scaled="0"/>
                </a:gradFill>
                <a:latin typeface="Segoe UI"/>
              </a:rPr>
              <a:t>Integration</a:t>
            </a:r>
          </a:p>
        </p:txBody>
      </p:sp>
      <p:sp>
        <p:nvSpPr>
          <p:cNvPr id="23" name="Oval 22">
            <a:extLst>
              <a:ext uri="{FF2B5EF4-FFF2-40B4-BE49-F238E27FC236}">
                <a16:creationId xmlns:a16="http://schemas.microsoft.com/office/drawing/2014/main" id="{82143E0B-9488-41DB-B78A-33BC6E14167D}"/>
              </a:ext>
            </a:extLst>
          </p:cNvPr>
          <p:cNvSpPr/>
          <p:nvPr/>
        </p:nvSpPr>
        <p:spPr bwMode="auto">
          <a:xfrm>
            <a:off x="8134041" y="3535271"/>
            <a:ext cx="1583896" cy="1496656"/>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a:gradFill>
                  <a:gsLst>
                    <a:gs pos="5439">
                      <a:srgbClr val="F8F8F8"/>
                    </a:gs>
                    <a:gs pos="10000">
                      <a:srgbClr val="F8F8F8"/>
                    </a:gs>
                  </a:gsLst>
                  <a:lin ang="5400000" scaled="0"/>
                </a:gradFill>
                <a:latin typeface="Segoe UI"/>
              </a:rPr>
              <a:t>Data</a:t>
            </a:r>
          </a:p>
          <a:p>
            <a:pPr algn="ctr" defTabSz="932293" fontAlgn="base">
              <a:spcBef>
                <a:spcPct val="0"/>
              </a:spcBef>
              <a:spcAft>
                <a:spcPct val="0"/>
              </a:spcAft>
              <a:defRPr/>
            </a:pPr>
            <a:r>
              <a:rPr lang="en-US">
                <a:gradFill>
                  <a:gsLst>
                    <a:gs pos="5439">
                      <a:srgbClr val="F8F8F8"/>
                    </a:gs>
                    <a:gs pos="10000">
                      <a:srgbClr val="F8F8F8"/>
                    </a:gs>
                  </a:gsLst>
                  <a:lin ang="5400000" scaled="0"/>
                </a:gradFill>
                <a:latin typeface="Segoe UI"/>
              </a:rPr>
              <a:t>Migration</a:t>
            </a:r>
          </a:p>
        </p:txBody>
      </p:sp>
      <p:cxnSp>
        <p:nvCxnSpPr>
          <p:cNvPr id="24" name="Straight Connector 23">
            <a:extLst>
              <a:ext uri="{FF2B5EF4-FFF2-40B4-BE49-F238E27FC236}">
                <a16:creationId xmlns:a16="http://schemas.microsoft.com/office/drawing/2014/main" id="{43F33188-C6C0-438B-9A55-A8D0D24812DB}"/>
              </a:ext>
              <a:ext uri="{C183D7F6-B498-43B3-948B-1728B52AA6E4}">
                <adec:decorative xmlns:adec="http://schemas.microsoft.com/office/drawing/2017/decorative" val="1"/>
              </a:ext>
            </a:extLst>
          </p:cNvPr>
          <p:cNvCxnSpPr>
            <a:endCxn id="20" idx="1"/>
          </p:cNvCxnSpPr>
          <p:nvPr/>
        </p:nvCxnSpPr>
        <p:spPr>
          <a:xfrm>
            <a:off x="4318290" y="2854973"/>
            <a:ext cx="428290" cy="268994"/>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CC660C-2F62-41C8-B3F5-2B4516C53F9A}"/>
              </a:ext>
              <a:ext uri="{C183D7F6-B498-43B3-948B-1728B52AA6E4}">
                <adec:decorative xmlns:adec="http://schemas.microsoft.com/office/drawing/2017/decorative" val="1"/>
              </a:ext>
            </a:extLst>
          </p:cNvPr>
          <p:cNvCxnSpPr>
            <a:stCxn id="20" idx="5"/>
            <a:endCxn id="22" idx="1"/>
          </p:cNvCxnSpPr>
          <p:nvPr/>
        </p:nvCxnSpPr>
        <p:spPr>
          <a:xfrm>
            <a:off x="6121106" y="4422785"/>
            <a:ext cx="311561" cy="294047"/>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77DB94A-F532-4C8B-BBB2-9767FDE5B055}"/>
              </a:ext>
              <a:ext uri="{C183D7F6-B498-43B3-948B-1728B52AA6E4}">
                <adec:decorative xmlns:adec="http://schemas.microsoft.com/office/drawing/2017/decorative" val="1"/>
              </a:ext>
            </a:extLst>
          </p:cNvPr>
          <p:cNvCxnSpPr/>
          <p:nvPr/>
        </p:nvCxnSpPr>
        <p:spPr>
          <a:xfrm flipV="1">
            <a:off x="5758945" y="2463891"/>
            <a:ext cx="142493" cy="459112"/>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92B34ED-BDA7-4D3D-BBEC-B2B010EE5411}"/>
              </a:ext>
              <a:ext uri="{C183D7F6-B498-43B3-948B-1728B52AA6E4}">
                <adec:decorative xmlns:adec="http://schemas.microsoft.com/office/drawing/2017/decorative" val="1"/>
              </a:ext>
            </a:extLst>
          </p:cNvPr>
          <p:cNvSpPr/>
          <p:nvPr/>
        </p:nvSpPr>
        <p:spPr bwMode="auto">
          <a:xfrm>
            <a:off x="4774758" y="3148848"/>
            <a:ext cx="1321864" cy="124905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a:gradFill>
                <a:gsLst>
                  <a:gs pos="5439">
                    <a:srgbClr val="F8F8F8"/>
                  </a:gs>
                  <a:gs pos="10000">
                    <a:srgbClr val="F8F8F8"/>
                  </a:gs>
                </a:gsLst>
                <a:lin ang="5400000" scaled="0"/>
              </a:gradFill>
              <a:latin typeface="Segoe UI"/>
            </a:endParaRPr>
          </a:p>
        </p:txBody>
      </p:sp>
      <p:sp>
        <p:nvSpPr>
          <p:cNvPr id="28" name="TextBox 27">
            <a:extLst>
              <a:ext uri="{FF2B5EF4-FFF2-40B4-BE49-F238E27FC236}">
                <a16:creationId xmlns:a16="http://schemas.microsoft.com/office/drawing/2014/main" id="{A6F2D9C1-F10C-4EF7-A744-C4352B4230AB}"/>
              </a:ext>
            </a:extLst>
          </p:cNvPr>
          <p:cNvSpPr txBox="1"/>
          <p:nvPr/>
        </p:nvSpPr>
        <p:spPr>
          <a:xfrm>
            <a:off x="4915768" y="3479081"/>
            <a:ext cx="1054324" cy="634443"/>
          </a:xfrm>
          <a:prstGeom prst="rect">
            <a:avLst/>
          </a:prstGeom>
          <a:noFill/>
        </p:spPr>
        <p:txBody>
          <a:bodyPr wrap="square" lIns="182854" tIns="146284" rIns="182854" bIns="146284" rtlCol="0">
            <a:spAutoFit/>
          </a:bodyPr>
          <a:lstStyle/>
          <a:p>
            <a:pPr algn="ctr" defTabSz="932563">
              <a:lnSpc>
                <a:spcPct val="90000"/>
              </a:lnSpc>
              <a:spcAft>
                <a:spcPts val="600"/>
              </a:spcAft>
              <a:defRPr/>
            </a:pPr>
            <a:r>
              <a:rPr lang="en-US" sz="2400" dirty="0">
                <a:gradFill>
                  <a:gsLst>
                    <a:gs pos="2917">
                      <a:srgbClr val="505050"/>
                    </a:gs>
                    <a:gs pos="30000">
                      <a:srgbClr val="505050"/>
                    </a:gs>
                  </a:gsLst>
                  <a:lin ang="5400000" scaled="0"/>
                </a:gradFill>
                <a:latin typeface="Segoe UI"/>
              </a:rPr>
              <a:t>DMF</a:t>
            </a:r>
          </a:p>
        </p:txBody>
      </p:sp>
      <p:sp>
        <p:nvSpPr>
          <p:cNvPr id="29" name="Oval 28">
            <a:extLst>
              <a:ext uri="{FF2B5EF4-FFF2-40B4-BE49-F238E27FC236}">
                <a16:creationId xmlns:a16="http://schemas.microsoft.com/office/drawing/2014/main" id="{BEEF6BEA-0956-4A7E-A312-2D2CC4ECEECA}"/>
              </a:ext>
            </a:extLst>
          </p:cNvPr>
          <p:cNvSpPr/>
          <p:nvPr/>
        </p:nvSpPr>
        <p:spPr bwMode="auto">
          <a:xfrm>
            <a:off x="4389911" y="4797623"/>
            <a:ext cx="873438" cy="82533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a:gradFill>
                  <a:gsLst>
                    <a:gs pos="5439">
                      <a:srgbClr val="F8F8F8"/>
                    </a:gs>
                    <a:gs pos="10000">
                      <a:srgbClr val="F8F8F8"/>
                    </a:gs>
                  </a:gsLst>
                  <a:lin ang="5400000" scaled="0"/>
                </a:gradFill>
                <a:latin typeface="Segoe UI"/>
              </a:rPr>
              <a:t>Apps</a:t>
            </a:r>
          </a:p>
        </p:txBody>
      </p:sp>
      <p:sp>
        <p:nvSpPr>
          <p:cNvPr id="30" name="Oval 29">
            <a:extLst>
              <a:ext uri="{FF2B5EF4-FFF2-40B4-BE49-F238E27FC236}">
                <a16:creationId xmlns:a16="http://schemas.microsoft.com/office/drawing/2014/main" id="{E13A1762-BCFE-4022-AE45-908F8AB0FF1C}"/>
              </a:ext>
            </a:extLst>
          </p:cNvPr>
          <p:cNvSpPr/>
          <p:nvPr/>
        </p:nvSpPr>
        <p:spPr bwMode="auto">
          <a:xfrm>
            <a:off x="6765381" y="2650883"/>
            <a:ext cx="1080679" cy="102115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a:gradFill>
                  <a:gsLst>
                    <a:gs pos="5439">
                      <a:srgbClr val="F8F8F8"/>
                    </a:gs>
                    <a:gs pos="10000">
                      <a:srgbClr val="F8F8F8"/>
                    </a:gs>
                  </a:gsLst>
                  <a:lin ang="5400000" scaled="0"/>
                </a:gradFill>
                <a:latin typeface="Segoe UI"/>
              </a:rPr>
              <a:t>Mobile</a:t>
            </a:r>
          </a:p>
        </p:txBody>
      </p:sp>
      <p:sp>
        <p:nvSpPr>
          <p:cNvPr id="31" name="Oval 30">
            <a:extLst>
              <a:ext uri="{FF2B5EF4-FFF2-40B4-BE49-F238E27FC236}">
                <a16:creationId xmlns:a16="http://schemas.microsoft.com/office/drawing/2014/main" id="{BFE96F9F-CEE0-4552-A3C3-E4CCD9DD4CDF}"/>
              </a:ext>
            </a:extLst>
          </p:cNvPr>
          <p:cNvSpPr/>
          <p:nvPr/>
        </p:nvSpPr>
        <p:spPr bwMode="auto">
          <a:xfrm>
            <a:off x="5540518" y="1481023"/>
            <a:ext cx="1111191" cy="104998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a:gradFill>
                  <a:gsLst>
                    <a:gs pos="5439">
                      <a:srgbClr val="F8F8F8"/>
                    </a:gs>
                    <a:gs pos="10000">
                      <a:srgbClr val="F8F8F8"/>
                    </a:gs>
                  </a:gsLst>
                  <a:lin ang="5400000" scaled="0"/>
                </a:gradFill>
                <a:latin typeface="Segoe UI"/>
              </a:rPr>
              <a:t>BI</a:t>
            </a:r>
          </a:p>
        </p:txBody>
      </p:sp>
      <p:sp>
        <p:nvSpPr>
          <p:cNvPr id="32" name="Oval 31">
            <a:extLst>
              <a:ext uri="{FF2B5EF4-FFF2-40B4-BE49-F238E27FC236}">
                <a16:creationId xmlns:a16="http://schemas.microsoft.com/office/drawing/2014/main" id="{F369B2A3-8046-471B-9C52-9A843CA9313B}"/>
              </a:ext>
            </a:extLst>
          </p:cNvPr>
          <p:cNvSpPr/>
          <p:nvPr/>
        </p:nvSpPr>
        <p:spPr bwMode="auto">
          <a:xfrm>
            <a:off x="1870450" y="3433403"/>
            <a:ext cx="2231480" cy="2108571"/>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a:gradFill>
                  <a:gsLst>
                    <a:gs pos="5439">
                      <a:srgbClr val="F8F8F8"/>
                    </a:gs>
                    <a:gs pos="10000">
                      <a:srgbClr val="F8F8F8"/>
                    </a:gs>
                  </a:gsLst>
                  <a:lin ang="5400000" scaled="0"/>
                </a:gradFill>
                <a:latin typeface="Segoe UI"/>
              </a:rPr>
              <a:t>Configurations</a:t>
            </a:r>
          </a:p>
          <a:p>
            <a:pPr algn="ctr" defTabSz="932293" fontAlgn="base">
              <a:spcBef>
                <a:spcPct val="0"/>
              </a:spcBef>
              <a:spcAft>
                <a:spcPct val="0"/>
              </a:spcAft>
              <a:defRPr/>
            </a:pPr>
            <a:endParaRPr lang="en-US" sz="1836">
              <a:gradFill>
                <a:gsLst>
                  <a:gs pos="5439">
                    <a:srgbClr val="F8F8F8"/>
                  </a:gs>
                  <a:gs pos="10000">
                    <a:srgbClr val="F8F8F8"/>
                  </a:gs>
                </a:gsLst>
                <a:lin ang="5400000" scaled="0"/>
              </a:gradFill>
              <a:latin typeface="Segoe UI"/>
            </a:endParaRPr>
          </a:p>
          <a:p>
            <a:pPr algn="ctr" defTabSz="932293" fontAlgn="base">
              <a:spcBef>
                <a:spcPct val="0"/>
              </a:spcBef>
              <a:spcAft>
                <a:spcPct val="0"/>
              </a:spcAft>
              <a:defRPr/>
            </a:pPr>
            <a:r>
              <a:rPr lang="en-US" sz="1836">
                <a:gradFill>
                  <a:gsLst>
                    <a:gs pos="5439">
                      <a:srgbClr val="F8F8F8"/>
                    </a:gs>
                    <a:gs pos="10000">
                      <a:srgbClr val="F8F8F8"/>
                    </a:gs>
                  </a:gsLst>
                  <a:lin ang="5400000" scaled="0"/>
                </a:gradFill>
                <a:latin typeface="Segoe UI"/>
              </a:rPr>
              <a:t>Import/Export data</a:t>
            </a:r>
            <a:endParaRPr lang="en-US">
              <a:gradFill>
                <a:gsLst>
                  <a:gs pos="5439">
                    <a:srgbClr val="F8F8F8"/>
                  </a:gs>
                  <a:gs pos="10000">
                    <a:srgbClr val="F8F8F8"/>
                  </a:gs>
                </a:gsLst>
                <a:lin ang="5400000" scaled="0"/>
              </a:gradFill>
              <a:latin typeface="Segoe UI"/>
            </a:endParaRPr>
          </a:p>
        </p:txBody>
      </p:sp>
      <p:pic>
        <p:nvPicPr>
          <p:cNvPr id="3" name="Graphic 2" descr="Narwhale with solid fill">
            <a:extLst>
              <a:ext uri="{FF2B5EF4-FFF2-40B4-BE49-F238E27FC236}">
                <a16:creationId xmlns:a16="http://schemas.microsoft.com/office/drawing/2014/main" id="{8FC56CCC-2A0E-BB8C-38E2-6A65BCC234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12673841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4F14-93DE-A2D7-D4DD-CCEA266A254B}"/>
              </a:ext>
            </a:extLst>
          </p:cNvPr>
          <p:cNvSpPr>
            <a:spLocks noGrp="1"/>
          </p:cNvSpPr>
          <p:nvPr>
            <p:ph type="title"/>
          </p:nvPr>
        </p:nvSpPr>
        <p:spPr>
          <a:xfrm>
            <a:off x="480992" y="1865535"/>
            <a:ext cx="4922521" cy="830997"/>
          </a:xfrm>
        </p:spPr>
        <p:txBody>
          <a:bodyPr/>
          <a:lstStyle/>
          <a:p>
            <a:r>
              <a:rPr lang="en-US" sz="5400"/>
              <a:t>Rachel Profitt</a:t>
            </a:r>
          </a:p>
        </p:txBody>
      </p:sp>
      <p:sp>
        <p:nvSpPr>
          <p:cNvPr id="3" name="Content Placeholder 2">
            <a:extLst>
              <a:ext uri="{FF2B5EF4-FFF2-40B4-BE49-F238E27FC236}">
                <a16:creationId xmlns:a16="http://schemas.microsoft.com/office/drawing/2014/main" id="{0BD96676-23AA-B153-087F-9477836532C0}"/>
              </a:ext>
            </a:extLst>
          </p:cNvPr>
          <p:cNvSpPr>
            <a:spLocks noGrp="1"/>
          </p:cNvSpPr>
          <p:nvPr>
            <p:ph sz="quarter" idx="10"/>
          </p:nvPr>
        </p:nvSpPr>
        <p:spPr>
          <a:xfrm>
            <a:off x="480992" y="2805545"/>
            <a:ext cx="7312188" cy="4998291"/>
          </a:xfrm>
        </p:spPr>
        <p:txBody>
          <a:bodyPr/>
          <a:lstStyle/>
          <a:p>
            <a:pPr marL="0" indent="0">
              <a:buNone/>
            </a:pPr>
            <a:r>
              <a:rPr lang="en-US" dirty="0"/>
              <a:t>Principal Program Manager, Business Process Excellence Lead, </a:t>
            </a:r>
            <a:r>
              <a:rPr lang="en-US"/>
              <a:t>Functional Fellow</a:t>
            </a:r>
            <a:endParaRPr lang="en-US" dirty="0"/>
          </a:p>
          <a:p>
            <a:pPr marL="0" indent="0">
              <a:buNone/>
            </a:pPr>
            <a:r>
              <a:rPr lang="en-US" dirty="0"/>
              <a:t>Microsoft</a:t>
            </a:r>
          </a:p>
          <a:p>
            <a:pPr marL="0" indent="0">
              <a:buNone/>
            </a:pPr>
            <a:r>
              <a:rPr lang="en-US" dirty="0">
                <a:hlinkClick r:id="rId3"/>
              </a:rPr>
              <a:t>Rachel.Profitt@microsoft.com</a:t>
            </a:r>
            <a:endParaRPr lang="en-US" dirty="0"/>
          </a:p>
          <a:p>
            <a:pPr marL="0" indent="0">
              <a:buNone/>
            </a:pPr>
            <a:r>
              <a:rPr lang="en-US" dirty="0">
                <a:hlinkClick r:id="rId4"/>
              </a:rPr>
              <a:t>https://Dynamics365Lady.com</a:t>
            </a:r>
            <a:endParaRPr lang="en-US" dirty="0"/>
          </a:p>
          <a:p>
            <a:pPr marL="0" indent="0">
              <a:buNone/>
            </a:pPr>
            <a:r>
              <a:rPr lang="en-US" dirty="0">
                <a:hlinkClick r:id="rId5"/>
              </a:rPr>
              <a:t>https://twitter.com/rachelprofitt</a:t>
            </a:r>
            <a:endParaRPr lang="en-US" dirty="0"/>
          </a:p>
          <a:p>
            <a:pPr marL="0" indent="0">
              <a:buNone/>
            </a:pPr>
            <a:r>
              <a:rPr lang="en-US" dirty="0">
                <a:hlinkClick r:id="rId6"/>
              </a:rPr>
              <a:t>https://linkedin.com/in/rachelprofitt</a:t>
            </a:r>
            <a:endParaRPr lang="en-US" dirty="0"/>
          </a:p>
          <a:p>
            <a:pPr marL="0" indent="0">
              <a:buNone/>
            </a:pPr>
            <a:r>
              <a:rPr lang="en-US" dirty="0">
                <a:hlinkClick r:id="rId7"/>
              </a:rPr>
              <a:t>https://youtube.com/c/Dynamics365Unboxed</a:t>
            </a:r>
            <a:endParaRPr lang="en-US" dirty="0"/>
          </a:p>
          <a:p>
            <a:endParaRPr lang="en-US" dirty="0"/>
          </a:p>
          <a:p>
            <a:endParaRPr lang="en-US" dirty="0"/>
          </a:p>
        </p:txBody>
      </p:sp>
      <p:pic>
        <p:nvPicPr>
          <p:cNvPr id="10" name="Picture Placeholder 9" descr="A headshot of Rachel Profitt in a pink shirt.">
            <a:extLst>
              <a:ext uri="{FF2B5EF4-FFF2-40B4-BE49-F238E27FC236}">
                <a16:creationId xmlns:a16="http://schemas.microsoft.com/office/drawing/2014/main" id="{066DB626-C7CC-7E7A-B1AA-D1F232C221A6}"/>
              </a:ext>
            </a:extLst>
          </p:cNvPr>
          <p:cNvPicPr>
            <a:picLocks noGrp="1" noChangeAspect="1"/>
          </p:cNvPicPr>
          <p:nvPr>
            <p:ph type="pic" sz="quarter" idx="11"/>
          </p:nvPr>
        </p:nvPicPr>
        <p:blipFill>
          <a:blip r:embed="rId8"/>
          <a:srcRect t="925" b="925"/>
          <a:stretch>
            <a:fillRect/>
          </a:stretch>
        </p:blipFill>
        <p:spPr>
          <a:xfrm>
            <a:off x="7938654" y="3955473"/>
            <a:ext cx="2673372" cy="2624295"/>
          </a:xfrm>
        </p:spPr>
      </p:pic>
      <p:pic>
        <p:nvPicPr>
          <p:cNvPr id="12" name="Picture 11" descr="A qr code (to Rachel Profitt's LinkedIn profile on a white background.">
            <a:extLst>
              <a:ext uri="{FF2B5EF4-FFF2-40B4-BE49-F238E27FC236}">
                <a16:creationId xmlns:a16="http://schemas.microsoft.com/office/drawing/2014/main" id="{60F361D6-34BE-DF64-AC02-49106BFF9F31}"/>
              </a:ext>
            </a:extLst>
          </p:cNvPr>
          <p:cNvPicPr>
            <a:picLocks noChangeAspect="1"/>
          </p:cNvPicPr>
          <p:nvPr/>
        </p:nvPicPr>
        <p:blipFill>
          <a:blip r:embed="rId9"/>
          <a:stretch>
            <a:fillRect/>
          </a:stretch>
        </p:blipFill>
        <p:spPr>
          <a:xfrm>
            <a:off x="7936367" y="804705"/>
            <a:ext cx="2675659" cy="2675659"/>
          </a:xfrm>
          <a:prstGeom prst="rect">
            <a:avLst/>
          </a:prstGeom>
        </p:spPr>
      </p:pic>
      <p:pic>
        <p:nvPicPr>
          <p:cNvPr id="5" name="Graphic 4" descr="Narwhale with solid fill">
            <a:extLst>
              <a:ext uri="{FF2B5EF4-FFF2-40B4-BE49-F238E27FC236}">
                <a16:creationId xmlns:a16="http://schemas.microsoft.com/office/drawing/2014/main" id="{E7E2E6E0-0FA0-FFDA-22DB-470355E385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07750" y="5867400"/>
            <a:ext cx="914400" cy="914400"/>
          </a:xfrm>
          <a:prstGeom prst="rect">
            <a:avLst/>
          </a:prstGeom>
        </p:spPr>
      </p:pic>
    </p:spTree>
    <p:extLst>
      <p:ext uri="{BB962C8B-B14F-4D97-AF65-F5344CB8AC3E}">
        <p14:creationId xmlns:p14="http://schemas.microsoft.com/office/powerpoint/2010/main" val="37392367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9044" y="327341"/>
            <a:ext cx="11016957" cy="761535"/>
          </a:xfrm>
        </p:spPr>
        <p:txBody>
          <a:bodyPr/>
          <a:lstStyle/>
          <a:p>
            <a:r>
              <a:rPr lang="en-US" dirty="0"/>
              <a:t>High Volume Data Migration - Bundling</a:t>
            </a:r>
            <a:br>
              <a:rPr lang="en-US" dirty="0"/>
            </a:br>
            <a:r>
              <a:rPr lang="en-US" dirty="0"/>
              <a:t> </a:t>
            </a:r>
          </a:p>
        </p:txBody>
      </p:sp>
      <p:pic>
        <p:nvPicPr>
          <p:cNvPr id="6" name="Picture 5" descr="Entity import execution parameters screenshot"/>
          <p:cNvPicPr>
            <a:picLocks noChangeAspect="1"/>
          </p:cNvPicPr>
          <p:nvPr/>
        </p:nvPicPr>
        <p:blipFill>
          <a:blip r:embed="rId2"/>
          <a:stretch>
            <a:fillRect/>
          </a:stretch>
        </p:blipFill>
        <p:spPr>
          <a:xfrm>
            <a:off x="589044" y="1685046"/>
            <a:ext cx="6050010" cy="2117812"/>
          </a:xfrm>
          <a:prstGeom prst="rect">
            <a:avLst/>
          </a:prstGeom>
          <a:effectLst>
            <a:outerShdw blurRad="50800" dist="38100" dir="2700000" algn="tl" rotWithShape="0">
              <a:prstClr val="black">
                <a:alpha val="40000"/>
              </a:prstClr>
            </a:outerShdw>
          </a:effectLst>
        </p:spPr>
      </p:pic>
      <p:pic>
        <p:nvPicPr>
          <p:cNvPr id="12" name="Picture 11" descr="Sample table showing entities in column 1, with counts of records in column 2 and tasks used in column 3."/>
          <p:cNvPicPr>
            <a:picLocks noChangeAspect="1"/>
          </p:cNvPicPr>
          <p:nvPr/>
        </p:nvPicPr>
        <p:blipFill>
          <a:blip r:embed="rId3"/>
          <a:stretch>
            <a:fillRect/>
          </a:stretch>
        </p:blipFill>
        <p:spPr>
          <a:xfrm>
            <a:off x="589044" y="4022824"/>
            <a:ext cx="7310428" cy="2464818"/>
          </a:xfrm>
          <a:prstGeom prst="rect">
            <a:avLst/>
          </a:prstGeom>
        </p:spPr>
      </p:pic>
      <p:sp>
        <p:nvSpPr>
          <p:cNvPr id="4" name="TextBox 3">
            <a:extLst>
              <a:ext uri="{FF2B5EF4-FFF2-40B4-BE49-F238E27FC236}">
                <a16:creationId xmlns:a16="http://schemas.microsoft.com/office/drawing/2014/main" id="{74C9C152-165F-46F0-9956-043CDAD7870B}"/>
              </a:ext>
            </a:extLst>
          </p:cNvPr>
          <p:cNvSpPr txBox="1"/>
          <p:nvPr/>
        </p:nvSpPr>
        <p:spPr>
          <a:xfrm>
            <a:off x="406587" y="1052132"/>
            <a:ext cx="11637962" cy="1016818"/>
          </a:xfrm>
          <a:prstGeom prst="rect">
            <a:avLst/>
          </a:prstGeom>
          <a:noFill/>
        </p:spPr>
        <p:txBody>
          <a:bodyPr wrap="none" lIns="179285" tIns="143428" rIns="179285" bIns="143428" rtlCol="0">
            <a:spAutoFit/>
          </a:bodyPr>
          <a:lstStyle/>
          <a:p>
            <a:pPr defTabSz="914314">
              <a:lnSpc>
                <a:spcPct val="90000"/>
              </a:lnSpc>
              <a:spcAft>
                <a:spcPts val="588"/>
              </a:spcAft>
            </a:pPr>
            <a:r>
              <a:rPr lang="en-US" sz="2353" dirty="0">
                <a:solidFill>
                  <a:srgbClr val="0278D7"/>
                </a:solidFill>
                <a:latin typeface="Segoe UI"/>
              </a:rPr>
              <a:t>Framework Parameters =&gt; Entity Settings =&gt; Configure entity execution parameters </a:t>
            </a:r>
            <a:endParaRPr lang="en-US" sz="3529" dirty="0">
              <a:solidFill>
                <a:srgbClr val="0278D7"/>
              </a:solidFill>
              <a:latin typeface="Segoe UI"/>
            </a:endParaRPr>
          </a:p>
          <a:p>
            <a:pPr defTabSz="914314">
              <a:lnSpc>
                <a:spcPct val="90000"/>
              </a:lnSpc>
              <a:spcAft>
                <a:spcPts val="588"/>
              </a:spcAft>
            </a:pPr>
            <a:endParaRPr lang="en-US" sz="2353" dirty="0" err="1">
              <a:gradFill>
                <a:gsLst>
                  <a:gs pos="2917">
                    <a:srgbClr val="282828"/>
                  </a:gs>
                  <a:gs pos="30000">
                    <a:srgbClr val="282828"/>
                  </a:gs>
                </a:gsLst>
                <a:lin ang="5400000" scaled="0"/>
              </a:gradFill>
              <a:latin typeface="Segoe UI"/>
            </a:endParaRPr>
          </a:p>
        </p:txBody>
      </p:sp>
      <p:sp>
        <p:nvSpPr>
          <p:cNvPr id="5" name="TextBox 4">
            <a:extLst>
              <a:ext uri="{FF2B5EF4-FFF2-40B4-BE49-F238E27FC236}">
                <a16:creationId xmlns:a16="http://schemas.microsoft.com/office/drawing/2014/main" id="{D887C25A-D7C2-4E32-A896-B0D2F8A5B530}"/>
              </a:ext>
            </a:extLst>
          </p:cNvPr>
          <p:cNvSpPr txBox="1"/>
          <p:nvPr/>
        </p:nvSpPr>
        <p:spPr>
          <a:xfrm>
            <a:off x="6821512" y="1669201"/>
            <a:ext cx="5214119" cy="2281051"/>
          </a:xfrm>
          <a:prstGeom prst="rect">
            <a:avLst/>
          </a:prstGeom>
          <a:noFill/>
        </p:spPr>
        <p:txBody>
          <a:bodyPr wrap="square" lIns="179285" tIns="143428" rIns="179285" bIns="143428" rtlCol="0">
            <a:spAutoFit/>
          </a:bodyPr>
          <a:lstStyle/>
          <a:p>
            <a:pPr defTabSz="914314" fontAlgn="base"/>
            <a:r>
              <a:rPr lang="en-US" sz="1176" b="1" dirty="0">
                <a:solidFill>
                  <a:srgbClr val="282828"/>
                </a:solidFill>
                <a:latin typeface="Segoe UI"/>
              </a:rPr>
              <a:t>Entity:</a:t>
            </a:r>
            <a:r>
              <a:rPr lang="en-US" sz="1176" dirty="0">
                <a:solidFill>
                  <a:srgbClr val="282828"/>
                </a:solidFill>
                <a:latin typeface="Segoe UI"/>
              </a:rPr>
              <a:t> If this is left blank, it is used as a global setting for all entities. </a:t>
            </a:r>
          </a:p>
          <a:p>
            <a:pPr defTabSz="914314" fontAlgn="base"/>
            <a:r>
              <a:rPr lang="en-US" sz="1176" b="1" dirty="0">
                <a:solidFill>
                  <a:srgbClr val="282828"/>
                </a:solidFill>
                <a:latin typeface="Segoe UI"/>
              </a:rPr>
              <a:t>Import threshold record count:</a:t>
            </a:r>
            <a:r>
              <a:rPr lang="en-US" sz="1176" dirty="0">
                <a:solidFill>
                  <a:srgbClr val="282828"/>
                </a:solidFill>
                <a:latin typeface="Segoe UI"/>
              </a:rPr>
              <a:t> The number of import records for which the task count applies. </a:t>
            </a:r>
          </a:p>
          <a:p>
            <a:pPr defTabSz="914314" fontAlgn="base"/>
            <a:r>
              <a:rPr lang="en-US" sz="1176" b="1" dirty="0">
                <a:solidFill>
                  <a:srgbClr val="282828"/>
                </a:solidFill>
                <a:latin typeface="Segoe UI"/>
              </a:rPr>
              <a:t>Import task count:</a:t>
            </a:r>
            <a:r>
              <a:rPr lang="en-US" sz="1176" dirty="0">
                <a:solidFill>
                  <a:srgbClr val="282828"/>
                </a:solidFill>
                <a:latin typeface="Segoe UI"/>
              </a:rPr>
              <a:t> The number of parallel task count </a:t>
            </a:r>
            <a:endParaRPr lang="en-US" sz="1176" dirty="0">
              <a:gradFill>
                <a:gsLst>
                  <a:gs pos="2917">
                    <a:srgbClr val="282828"/>
                  </a:gs>
                  <a:gs pos="30000">
                    <a:srgbClr val="282828"/>
                  </a:gs>
                </a:gsLst>
                <a:lin ang="5400000" scaled="0"/>
              </a:gradFill>
              <a:latin typeface="Segoe UI"/>
            </a:endParaRPr>
          </a:p>
          <a:p>
            <a:pPr defTabSz="914314" fontAlgn="base"/>
            <a:endParaRPr lang="en-US" sz="1176" dirty="0">
              <a:gradFill>
                <a:gsLst>
                  <a:gs pos="2917">
                    <a:srgbClr val="282828"/>
                  </a:gs>
                  <a:gs pos="30000">
                    <a:srgbClr val="282828"/>
                  </a:gs>
                </a:gsLst>
                <a:lin ang="5400000" scaled="0"/>
              </a:gradFill>
              <a:latin typeface="Segoe UI"/>
            </a:endParaRPr>
          </a:p>
          <a:p>
            <a:pPr defTabSz="914314" fontAlgn="base"/>
            <a:r>
              <a:rPr lang="en-US" sz="1176" dirty="0">
                <a:solidFill>
                  <a:srgbClr val="282828"/>
                </a:solidFill>
                <a:latin typeface="Segoe UI"/>
              </a:rPr>
              <a:t>Different thresholds even for same entity</a:t>
            </a:r>
          </a:p>
          <a:p>
            <a:pPr defTabSz="914314"/>
            <a:endParaRPr lang="en-US" sz="1176" dirty="0">
              <a:gradFill>
                <a:gsLst>
                  <a:gs pos="2917">
                    <a:srgbClr val="282828"/>
                  </a:gs>
                  <a:gs pos="30000">
                    <a:srgbClr val="282828"/>
                  </a:gs>
                </a:gsLst>
                <a:lin ang="5400000" scaled="0"/>
              </a:gradFill>
              <a:latin typeface="Segoe UI"/>
            </a:endParaRPr>
          </a:p>
          <a:p>
            <a:pPr defTabSz="914314"/>
            <a:r>
              <a:rPr lang="en-US" sz="1176" dirty="0">
                <a:gradFill>
                  <a:gsLst>
                    <a:gs pos="2917">
                      <a:srgbClr val="282828"/>
                    </a:gs>
                    <a:gs pos="30000">
                      <a:srgbClr val="282828"/>
                    </a:gs>
                  </a:gsLst>
                  <a:lin ang="5400000" scaled="0"/>
                </a:gradFill>
                <a:latin typeface="Segoe UI"/>
              </a:rPr>
              <a:t>Works </a:t>
            </a:r>
            <a:r>
              <a:rPr lang="en-US" sz="1176" b="1" dirty="0">
                <a:gradFill>
                  <a:gsLst>
                    <a:gs pos="2917">
                      <a:srgbClr val="282828"/>
                    </a:gs>
                    <a:gs pos="30000">
                      <a:srgbClr val="282828"/>
                    </a:gs>
                  </a:gsLst>
                  <a:lin ang="5400000" scaled="0"/>
                </a:gradFill>
                <a:latin typeface="Segoe UI"/>
              </a:rPr>
              <a:t>only with Batch </a:t>
            </a:r>
            <a:r>
              <a:rPr lang="en-US" sz="1176" dirty="0">
                <a:gradFill>
                  <a:gsLst>
                    <a:gs pos="2917">
                      <a:srgbClr val="282828"/>
                    </a:gs>
                    <a:gs pos="30000">
                      <a:srgbClr val="282828"/>
                    </a:gs>
                  </a:gsLst>
                  <a:lin ang="5400000" scaled="0"/>
                </a:gradFill>
                <a:latin typeface="Segoe UI"/>
              </a:rPr>
              <a:t>and not in Async/Ad-hoc import</a:t>
            </a:r>
          </a:p>
          <a:p>
            <a:pPr defTabSz="914314"/>
            <a:r>
              <a:rPr lang="en-US" sz="1176" dirty="0">
                <a:solidFill>
                  <a:srgbClr val="0278D7"/>
                </a:solidFill>
                <a:latin typeface="Segoe UI"/>
              </a:rPr>
              <a:t>System administration-&gt;Setup -&gt;Server configuration</a:t>
            </a:r>
          </a:p>
          <a:p>
            <a:pPr marL="336083" indent="-336145" defTabSz="914314" fontAlgn="t">
              <a:buFont typeface="Arial" panose="020B0604020202020204" pitchFamily="34" charset="0"/>
              <a:buChar char="•"/>
            </a:pPr>
            <a:r>
              <a:rPr lang="en-US" sz="1176" dirty="0">
                <a:solidFill>
                  <a:srgbClr val="282828"/>
                </a:solidFill>
                <a:latin typeface="Segoe UI"/>
              </a:rPr>
              <a:t>Review number of threads </a:t>
            </a:r>
          </a:p>
          <a:p>
            <a:pPr marL="336083" indent="-336145" defTabSz="914314" fontAlgn="t">
              <a:buFont typeface="Arial" panose="020B0604020202020204" pitchFamily="34" charset="0"/>
              <a:buChar char="•"/>
            </a:pPr>
            <a:r>
              <a:rPr lang="en-US" sz="1176" dirty="0">
                <a:solidFill>
                  <a:srgbClr val="282828"/>
                </a:solidFill>
                <a:latin typeface="Segoe UI"/>
              </a:rPr>
              <a:t>During migration you can go up to 16 threads</a:t>
            </a:r>
          </a:p>
        </p:txBody>
      </p:sp>
      <p:pic>
        <p:nvPicPr>
          <p:cNvPr id="2" name="Graphic 1" descr="Narwhale with solid fill">
            <a:extLst>
              <a:ext uri="{FF2B5EF4-FFF2-40B4-BE49-F238E27FC236}">
                <a16:creationId xmlns:a16="http://schemas.microsoft.com/office/drawing/2014/main" id="{4746A3EF-FA58-A233-535F-2B7425971B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21231" y="5911760"/>
            <a:ext cx="914400" cy="914400"/>
          </a:xfrm>
          <a:prstGeom prst="rect">
            <a:avLst/>
          </a:prstGeom>
        </p:spPr>
      </p:pic>
    </p:spTree>
    <p:extLst>
      <p:ext uri="{BB962C8B-B14F-4D97-AF65-F5344CB8AC3E}">
        <p14:creationId xmlns:p14="http://schemas.microsoft.com/office/powerpoint/2010/main" val="16628980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DD69-E6B3-C73C-4034-DD90F4422D9B}"/>
              </a:ext>
            </a:extLst>
          </p:cNvPr>
          <p:cNvSpPr>
            <a:spLocks noGrp="1"/>
          </p:cNvSpPr>
          <p:nvPr>
            <p:ph type="title"/>
          </p:nvPr>
        </p:nvSpPr>
        <p:spPr/>
        <p:txBody>
          <a:bodyPr/>
          <a:lstStyle/>
          <a:p>
            <a:r>
              <a:rPr lang="en-US" dirty="0"/>
              <a:t>Best practices</a:t>
            </a:r>
          </a:p>
        </p:txBody>
      </p:sp>
      <p:pic>
        <p:nvPicPr>
          <p:cNvPr id="3" name="Graphic 2" descr="Rock On Hand Gesture with solid fill">
            <a:extLst>
              <a:ext uri="{FF2B5EF4-FFF2-40B4-BE49-F238E27FC236}">
                <a16:creationId xmlns:a16="http://schemas.microsoft.com/office/drawing/2014/main" id="{7ABA5D65-04C8-44F9-EA9B-6DF34618F0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
        <p:nvSpPr>
          <p:cNvPr id="4" name="TextBox 7">
            <a:extLst>
              <a:ext uri="{FF2B5EF4-FFF2-40B4-BE49-F238E27FC236}">
                <a16:creationId xmlns:a16="http://schemas.microsoft.com/office/drawing/2014/main" id="{72BCE7FD-81F6-91DB-2974-5CFC8E57E908}"/>
              </a:ext>
            </a:extLst>
          </p:cNvPr>
          <p:cNvSpPr txBox="1"/>
          <p:nvPr/>
        </p:nvSpPr>
        <p:spPr>
          <a:xfrm>
            <a:off x="362526" y="1295400"/>
            <a:ext cx="6724074" cy="4031873"/>
          </a:xfrm>
          <a:prstGeom prst="rect">
            <a:avLst/>
          </a:prstGeom>
          <a:noFill/>
        </p:spPr>
        <p:txBody>
          <a:bodyPr wrap="square">
            <a:spAutoFit/>
          </a:bodyPr>
          <a:lstStyle/>
          <a:p>
            <a:pPr marL="457200" indent="-457200">
              <a:buFont typeface="Arial" panose="020B0604020202020204" pitchFamily="34" charset="0"/>
              <a:buChar char="•"/>
            </a:pPr>
            <a:r>
              <a:rPr lang="en-US" sz="3200" dirty="0"/>
              <a:t>Know your data volumes</a:t>
            </a:r>
          </a:p>
          <a:p>
            <a:pPr marL="457200" indent="-457200">
              <a:buFont typeface="Arial" panose="020B0604020202020204" pitchFamily="34" charset="0"/>
              <a:buChar char="•"/>
            </a:pPr>
            <a:r>
              <a:rPr lang="en-US" sz="3200" dirty="0"/>
              <a:t>Know your available throughput</a:t>
            </a:r>
          </a:p>
          <a:p>
            <a:pPr marL="457200" indent="-457200">
              <a:buFont typeface="Arial" panose="020B0604020202020204" pitchFamily="34" charset="0"/>
              <a:buChar char="•"/>
            </a:pPr>
            <a:r>
              <a:rPr lang="en-US" sz="3200" dirty="0"/>
              <a:t>Know what’s in golden config and what is not</a:t>
            </a:r>
          </a:p>
          <a:p>
            <a:pPr marL="914389" lvl="1" indent="-457200">
              <a:buFont typeface="Arial" panose="020B0604020202020204" pitchFamily="34" charset="0"/>
              <a:buChar char="•"/>
            </a:pPr>
            <a:r>
              <a:rPr lang="en-US" sz="3200" dirty="0"/>
              <a:t>Maybe list all data elements / entities in your plan with a “path forward”</a:t>
            </a:r>
          </a:p>
          <a:p>
            <a:pPr marL="457200" indent="-457200">
              <a:buFont typeface="Arial" panose="020B0604020202020204" pitchFamily="34" charset="0"/>
              <a:buChar char="•"/>
            </a:pPr>
            <a:r>
              <a:rPr lang="en-US" sz="3200" dirty="0"/>
              <a:t>Order of Operations Matters</a:t>
            </a:r>
          </a:p>
        </p:txBody>
      </p:sp>
    </p:spTree>
    <p:extLst>
      <p:ext uri="{BB962C8B-B14F-4D97-AF65-F5344CB8AC3E}">
        <p14:creationId xmlns:p14="http://schemas.microsoft.com/office/powerpoint/2010/main" val="2439487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DD69-E6B3-C73C-4034-DD90F4422D9B}"/>
              </a:ext>
            </a:extLst>
          </p:cNvPr>
          <p:cNvSpPr>
            <a:spLocks noGrp="1"/>
          </p:cNvSpPr>
          <p:nvPr>
            <p:ph type="title"/>
          </p:nvPr>
        </p:nvSpPr>
        <p:spPr/>
        <p:txBody>
          <a:bodyPr/>
          <a:lstStyle/>
          <a:p>
            <a:r>
              <a:rPr lang="en-US" dirty="0"/>
              <a:t>Use cases</a:t>
            </a:r>
          </a:p>
        </p:txBody>
      </p:sp>
      <p:pic>
        <p:nvPicPr>
          <p:cNvPr id="3" name="Graphic 2" descr="Rock On Hand Gesture with solid fill">
            <a:extLst>
              <a:ext uri="{FF2B5EF4-FFF2-40B4-BE49-F238E27FC236}">
                <a16:creationId xmlns:a16="http://schemas.microsoft.com/office/drawing/2014/main" id="{7ABA5D65-04C8-44F9-EA9B-6DF34618F0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
        <p:nvSpPr>
          <p:cNvPr id="5" name="TextBox 7">
            <a:extLst>
              <a:ext uri="{FF2B5EF4-FFF2-40B4-BE49-F238E27FC236}">
                <a16:creationId xmlns:a16="http://schemas.microsoft.com/office/drawing/2014/main" id="{6B31EF76-8690-7CCD-A17F-D97A1191EF37}"/>
              </a:ext>
            </a:extLst>
          </p:cNvPr>
          <p:cNvSpPr txBox="1"/>
          <p:nvPr/>
        </p:nvSpPr>
        <p:spPr>
          <a:xfrm>
            <a:off x="362526" y="1295400"/>
            <a:ext cx="10915074" cy="4524315"/>
          </a:xfrm>
          <a:prstGeom prst="rect">
            <a:avLst/>
          </a:prstGeom>
          <a:noFill/>
        </p:spPr>
        <p:txBody>
          <a:bodyPr wrap="square">
            <a:spAutoFit/>
          </a:bodyPr>
          <a:lstStyle/>
          <a:p>
            <a:pPr marL="457200" indent="-457200">
              <a:buFont typeface="Arial" panose="020B0604020202020204" pitchFamily="34" charset="0"/>
              <a:buChar char="•"/>
            </a:pPr>
            <a:r>
              <a:rPr lang="en-US" sz="3200" dirty="0"/>
              <a:t>Use a Logic App to iterate over Spreadsheets in SharePoint to create/update records in code tables using OData</a:t>
            </a:r>
          </a:p>
          <a:p>
            <a:pPr marL="457200" indent="-457200">
              <a:buFont typeface="Arial" panose="020B0604020202020204" pitchFamily="34" charset="0"/>
              <a:buChar char="•"/>
            </a:pPr>
            <a:r>
              <a:rPr lang="en-US" sz="3200" dirty="0"/>
              <a:t>Use Excel Add-in to upload values into a code table</a:t>
            </a:r>
          </a:p>
          <a:p>
            <a:pPr marL="457200" indent="-457200">
              <a:buFont typeface="Arial" panose="020B0604020202020204" pitchFamily="34" charset="0"/>
              <a:buChar char="•"/>
            </a:pPr>
            <a:r>
              <a:rPr lang="en-US" sz="3200" dirty="0"/>
              <a:t>Use Azure Data Factory to pull values from a legacy database and submit csv to recurring integration endpoint for batch processing</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650024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DD69-E6B3-C73C-4034-DD90F4422D9B}"/>
              </a:ext>
            </a:extLst>
          </p:cNvPr>
          <p:cNvSpPr>
            <a:spLocks noGrp="1"/>
          </p:cNvSpPr>
          <p:nvPr>
            <p:ph type="title"/>
          </p:nvPr>
        </p:nvSpPr>
        <p:spPr/>
        <p:txBody>
          <a:bodyPr/>
          <a:lstStyle/>
          <a:p>
            <a:r>
              <a:rPr lang="en-US" dirty="0"/>
              <a:t>Use cases</a:t>
            </a:r>
          </a:p>
        </p:txBody>
      </p:sp>
      <p:pic>
        <p:nvPicPr>
          <p:cNvPr id="3" name="Graphic 2" descr="Rock On Hand Gesture with solid fill">
            <a:extLst>
              <a:ext uri="{FF2B5EF4-FFF2-40B4-BE49-F238E27FC236}">
                <a16:creationId xmlns:a16="http://schemas.microsoft.com/office/drawing/2014/main" id="{7ABA5D65-04C8-44F9-EA9B-6DF34618F0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365B733-4B1B-A150-8BA5-196AC1620387}"/>
              </a:ext>
            </a:extLst>
          </p:cNvPr>
          <p:cNvPicPr>
            <a:picLocks noChangeAspect="1"/>
          </p:cNvPicPr>
          <p:nvPr/>
        </p:nvPicPr>
        <p:blipFill>
          <a:blip r:embed="rId4"/>
          <a:stretch>
            <a:fillRect/>
          </a:stretch>
        </p:blipFill>
        <p:spPr>
          <a:xfrm>
            <a:off x="2150724" y="783364"/>
            <a:ext cx="7883431" cy="6010542"/>
          </a:xfrm>
          <a:prstGeom prst="rect">
            <a:avLst/>
          </a:prstGeom>
        </p:spPr>
      </p:pic>
    </p:spTree>
    <p:extLst>
      <p:ext uri="{BB962C8B-B14F-4D97-AF65-F5344CB8AC3E}">
        <p14:creationId xmlns:p14="http://schemas.microsoft.com/office/powerpoint/2010/main" val="2739230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DD69-E6B3-C73C-4034-DD90F4422D9B}"/>
              </a:ext>
            </a:extLst>
          </p:cNvPr>
          <p:cNvSpPr>
            <a:spLocks noGrp="1"/>
          </p:cNvSpPr>
          <p:nvPr>
            <p:ph type="title"/>
          </p:nvPr>
        </p:nvSpPr>
        <p:spPr/>
        <p:txBody>
          <a:bodyPr/>
          <a:lstStyle/>
          <a:p>
            <a:r>
              <a:rPr lang="en-US" dirty="0"/>
              <a:t>Use cases</a:t>
            </a:r>
          </a:p>
        </p:txBody>
      </p:sp>
      <p:pic>
        <p:nvPicPr>
          <p:cNvPr id="3" name="Graphic 2" descr="Rock On Hand Gesture with solid fill">
            <a:extLst>
              <a:ext uri="{FF2B5EF4-FFF2-40B4-BE49-F238E27FC236}">
                <a16:creationId xmlns:a16="http://schemas.microsoft.com/office/drawing/2014/main" id="{7ABA5D65-04C8-44F9-EA9B-6DF34618F0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C138C78-3085-EFB3-8A0C-D7F73C81DC55}"/>
              </a:ext>
            </a:extLst>
          </p:cNvPr>
          <p:cNvPicPr>
            <a:picLocks noChangeAspect="1"/>
          </p:cNvPicPr>
          <p:nvPr/>
        </p:nvPicPr>
        <p:blipFill>
          <a:blip r:embed="rId4"/>
          <a:stretch>
            <a:fillRect/>
          </a:stretch>
        </p:blipFill>
        <p:spPr>
          <a:xfrm>
            <a:off x="2079509" y="783364"/>
            <a:ext cx="7919039" cy="6074636"/>
          </a:xfrm>
          <a:prstGeom prst="rect">
            <a:avLst/>
          </a:prstGeom>
        </p:spPr>
      </p:pic>
    </p:spTree>
    <p:extLst>
      <p:ext uri="{BB962C8B-B14F-4D97-AF65-F5344CB8AC3E}">
        <p14:creationId xmlns:p14="http://schemas.microsoft.com/office/powerpoint/2010/main" val="3845139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DD69-E6B3-C73C-4034-DD90F4422D9B}"/>
              </a:ext>
            </a:extLst>
          </p:cNvPr>
          <p:cNvSpPr>
            <a:spLocks noGrp="1"/>
          </p:cNvSpPr>
          <p:nvPr>
            <p:ph type="title"/>
          </p:nvPr>
        </p:nvSpPr>
        <p:spPr/>
        <p:txBody>
          <a:bodyPr/>
          <a:lstStyle/>
          <a:p>
            <a:r>
              <a:rPr lang="en-US" dirty="0"/>
              <a:t>Use cases</a:t>
            </a:r>
          </a:p>
        </p:txBody>
      </p:sp>
      <p:pic>
        <p:nvPicPr>
          <p:cNvPr id="3" name="Graphic 2" descr="Rock On Hand Gesture with solid fill">
            <a:extLst>
              <a:ext uri="{FF2B5EF4-FFF2-40B4-BE49-F238E27FC236}">
                <a16:creationId xmlns:a16="http://schemas.microsoft.com/office/drawing/2014/main" id="{7ABA5D65-04C8-44F9-EA9B-6DF34618F0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7D3BF22-F8CF-2C04-9558-11A357E8055C}"/>
              </a:ext>
            </a:extLst>
          </p:cNvPr>
          <p:cNvPicPr>
            <a:picLocks noChangeAspect="1"/>
          </p:cNvPicPr>
          <p:nvPr/>
        </p:nvPicPr>
        <p:blipFill>
          <a:blip r:embed="rId4"/>
          <a:stretch>
            <a:fillRect/>
          </a:stretch>
        </p:blipFill>
        <p:spPr>
          <a:xfrm>
            <a:off x="1958443" y="783364"/>
            <a:ext cx="8011619" cy="6074636"/>
          </a:xfrm>
          <a:prstGeom prst="rect">
            <a:avLst/>
          </a:prstGeom>
        </p:spPr>
      </p:pic>
    </p:spTree>
    <p:extLst>
      <p:ext uri="{BB962C8B-B14F-4D97-AF65-F5344CB8AC3E}">
        <p14:creationId xmlns:p14="http://schemas.microsoft.com/office/powerpoint/2010/main" val="111321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DD69-E6B3-C73C-4034-DD90F4422D9B}"/>
              </a:ext>
            </a:extLst>
          </p:cNvPr>
          <p:cNvSpPr>
            <a:spLocks noGrp="1"/>
          </p:cNvSpPr>
          <p:nvPr>
            <p:ph type="title"/>
          </p:nvPr>
        </p:nvSpPr>
        <p:spPr/>
        <p:txBody>
          <a:bodyPr/>
          <a:lstStyle/>
          <a:p>
            <a:r>
              <a:rPr lang="en-US" dirty="0"/>
              <a:t>Use cases</a:t>
            </a:r>
          </a:p>
        </p:txBody>
      </p:sp>
      <p:pic>
        <p:nvPicPr>
          <p:cNvPr id="3" name="Graphic 2" descr="Rock On Hand Gesture with solid fill">
            <a:extLst>
              <a:ext uri="{FF2B5EF4-FFF2-40B4-BE49-F238E27FC236}">
                <a16:creationId xmlns:a16="http://schemas.microsoft.com/office/drawing/2014/main" id="{7ABA5D65-04C8-44F9-EA9B-6DF34618F0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E915452-AD1B-9CAB-A2EF-FFCF7850D6EF}"/>
              </a:ext>
            </a:extLst>
          </p:cNvPr>
          <p:cNvPicPr>
            <a:picLocks noChangeAspect="1"/>
          </p:cNvPicPr>
          <p:nvPr/>
        </p:nvPicPr>
        <p:blipFill>
          <a:blip r:embed="rId4"/>
          <a:stretch>
            <a:fillRect/>
          </a:stretch>
        </p:blipFill>
        <p:spPr>
          <a:xfrm>
            <a:off x="1965565" y="783364"/>
            <a:ext cx="7933282" cy="6074636"/>
          </a:xfrm>
          <a:prstGeom prst="rect">
            <a:avLst/>
          </a:prstGeom>
        </p:spPr>
      </p:pic>
    </p:spTree>
    <p:extLst>
      <p:ext uri="{BB962C8B-B14F-4D97-AF65-F5344CB8AC3E}">
        <p14:creationId xmlns:p14="http://schemas.microsoft.com/office/powerpoint/2010/main" val="3795528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E66622-AE06-0A26-A34C-1BA79E3EB5C7}"/>
              </a:ext>
            </a:extLst>
          </p:cNvPr>
          <p:cNvSpPr>
            <a:spLocks noGrp="1"/>
          </p:cNvSpPr>
          <p:nvPr>
            <p:ph type="title"/>
          </p:nvPr>
        </p:nvSpPr>
        <p:spPr>
          <a:xfrm>
            <a:off x="381000" y="1738312"/>
            <a:ext cx="7969282" cy="1495794"/>
          </a:xfrm>
        </p:spPr>
        <p:txBody>
          <a:bodyPr/>
          <a:lstStyle/>
          <a:p>
            <a:r>
              <a:rPr lang="en-US" dirty="0"/>
              <a:t>APIs for Data Management</a:t>
            </a:r>
          </a:p>
        </p:txBody>
      </p:sp>
    </p:spTree>
    <p:extLst>
      <p:ext uri="{BB962C8B-B14F-4D97-AF65-F5344CB8AC3E}">
        <p14:creationId xmlns:p14="http://schemas.microsoft.com/office/powerpoint/2010/main" val="1170215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4191-54E2-C157-946E-F1CE6E92A7D1}"/>
              </a:ext>
            </a:extLst>
          </p:cNvPr>
          <p:cNvSpPr>
            <a:spLocks noGrp="1"/>
          </p:cNvSpPr>
          <p:nvPr>
            <p:ph type="title"/>
          </p:nvPr>
        </p:nvSpPr>
        <p:spPr/>
        <p:txBody>
          <a:bodyPr/>
          <a:lstStyle/>
          <a:p>
            <a:r>
              <a:rPr lang="en-US" dirty="0"/>
              <a:t>Types of APIs</a:t>
            </a:r>
          </a:p>
        </p:txBody>
      </p:sp>
      <p:pic>
        <p:nvPicPr>
          <p:cNvPr id="3" name="Graphic 2" descr="Rock On Hand Gesture with solid fill">
            <a:extLst>
              <a:ext uri="{FF2B5EF4-FFF2-40B4-BE49-F238E27FC236}">
                <a16:creationId xmlns:a16="http://schemas.microsoft.com/office/drawing/2014/main" id="{9B3F4BD0-7350-4E15-A171-6308A13901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
        <p:nvSpPr>
          <p:cNvPr id="4" name="TextBox 7">
            <a:extLst>
              <a:ext uri="{FF2B5EF4-FFF2-40B4-BE49-F238E27FC236}">
                <a16:creationId xmlns:a16="http://schemas.microsoft.com/office/drawing/2014/main" id="{DDCC91A5-C005-99C6-F693-9CD3096C51A4}"/>
              </a:ext>
            </a:extLst>
          </p:cNvPr>
          <p:cNvSpPr txBox="1"/>
          <p:nvPr/>
        </p:nvSpPr>
        <p:spPr>
          <a:xfrm>
            <a:off x="381000" y="1066800"/>
            <a:ext cx="6114474" cy="2554545"/>
          </a:xfrm>
          <a:prstGeom prst="rect">
            <a:avLst/>
          </a:prstGeom>
          <a:noFill/>
        </p:spPr>
        <p:txBody>
          <a:bodyPr wrap="square">
            <a:spAutoFit/>
          </a:bodyPr>
          <a:lstStyle/>
          <a:p>
            <a:pPr marL="457200" indent="-457200">
              <a:buFont typeface="Arial" panose="020B0604020202020204" pitchFamily="34" charset="0"/>
              <a:buChar char="•"/>
            </a:pPr>
            <a:r>
              <a:rPr lang="en-US" sz="3200" dirty="0"/>
              <a:t>Soap and REST</a:t>
            </a:r>
          </a:p>
          <a:p>
            <a:pPr marL="457200" indent="-457200">
              <a:buFont typeface="Arial" panose="020B0604020202020204" pitchFamily="34" charset="0"/>
              <a:buChar char="•"/>
            </a:pPr>
            <a:r>
              <a:rPr lang="en-US" sz="3200" dirty="0"/>
              <a:t>Custom Services</a:t>
            </a:r>
          </a:p>
          <a:p>
            <a:pPr marL="457200" indent="-457200">
              <a:buFont typeface="Arial" panose="020B0604020202020204" pitchFamily="34" charset="0"/>
              <a:buChar char="•"/>
            </a:pPr>
            <a:r>
              <a:rPr lang="en-US" sz="3200" dirty="0"/>
              <a:t>Can do posting or anything you want them to do since you’d have to build them</a:t>
            </a:r>
          </a:p>
        </p:txBody>
      </p:sp>
    </p:spTree>
    <p:extLst>
      <p:ext uri="{BB962C8B-B14F-4D97-AF65-F5344CB8AC3E}">
        <p14:creationId xmlns:p14="http://schemas.microsoft.com/office/powerpoint/2010/main" val="690459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4521-350F-4C29-7FE6-947369F23A12}"/>
              </a:ext>
            </a:extLst>
          </p:cNvPr>
          <p:cNvSpPr>
            <a:spLocks noGrp="1"/>
          </p:cNvSpPr>
          <p:nvPr>
            <p:ph type="title"/>
          </p:nvPr>
        </p:nvSpPr>
        <p:spPr/>
        <p:txBody>
          <a:bodyPr/>
          <a:lstStyle/>
          <a:p>
            <a:r>
              <a:rPr lang="en-US" dirty="0"/>
              <a:t>Custom Services</a:t>
            </a:r>
          </a:p>
        </p:txBody>
      </p:sp>
      <p:sp>
        <p:nvSpPr>
          <p:cNvPr id="3" name="Text Placeholder 6">
            <a:extLst>
              <a:ext uri="{FF2B5EF4-FFF2-40B4-BE49-F238E27FC236}">
                <a16:creationId xmlns:a16="http://schemas.microsoft.com/office/drawing/2014/main" id="{4B40E65F-263D-49D4-A48A-C181E2EF905A}"/>
              </a:ext>
            </a:extLst>
          </p:cNvPr>
          <p:cNvSpPr>
            <a:spLocks noGrp="1"/>
          </p:cNvSpPr>
          <p:nvPr/>
        </p:nvSpPr>
        <p:spPr>
          <a:xfrm>
            <a:off x="838200" y="1174750"/>
            <a:ext cx="5157787" cy="4884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Good</a:t>
            </a:r>
          </a:p>
        </p:txBody>
      </p:sp>
      <p:sp>
        <p:nvSpPr>
          <p:cNvPr id="4" name="Content Placeholder 2">
            <a:extLst>
              <a:ext uri="{FF2B5EF4-FFF2-40B4-BE49-F238E27FC236}">
                <a16:creationId xmlns:a16="http://schemas.microsoft.com/office/drawing/2014/main" id="{683BAD6D-031E-40A2-BCE4-0E6ED08D20DB}"/>
              </a:ext>
            </a:extLst>
          </p:cNvPr>
          <p:cNvSpPr>
            <a:spLocks noGrp="1"/>
          </p:cNvSpPr>
          <p:nvPr/>
        </p:nvSpPr>
        <p:spPr>
          <a:xfrm>
            <a:off x="838200" y="1663209"/>
            <a:ext cx="5157787" cy="4020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Flexible and customizable</a:t>
            </a:r>
          </a:p>
          <a:p>
            <a:r>
              <a:rPr lang="en-US" dirty="0"/>
              <a:t>High performance*</a:t>
            </a:r>
          </a:p>
          <a:p>
            <a:r>
              <a:rPr lang="en-US" dirty="0"/>
              <a:t>Support CRUD and postings</a:t>
            </a:r>
          </a:p>
          <a:p>
            <a:r>
              <a:rPr lang="en-US" dirty="0"/>
              <a:t>JSON and XML endpoints automagically</a:t>
            </a:r>
          </a:p>
          <a:p>
            <a:r>
              <a:rPr lang="en-US" dirty="0"/>
              <a:t>Could use Azure API Manager</a:t>
            </a:r>
          </a:p>
        </p:txBody>
      </p:sp>
      <p:sp>
        <p:nvSpPr>
          <p:cNvPr id="5" name="Text Placeholder 7">
            <a:extLst>
              <a:ext uri="{FF2B5EF4-FFF2-40B4-BE49-F238E27FC236}">
                <a16:creationId xmlns:a16="http://schemas.microsoft.com/office/drawing/2014/main" id="{C27C4808-82CA-46FA-82CB-5DF634E99993}"/>
              </a:ext>
            </a:extLst>
          </p:cNvPr>
          <p:cNvSpPr>
            <a:spLocks noGrp="1"/>
          </p:cNvSpPr>
          <p:nvPr/>
        </p:nvSpPr>
        <p:spPr>
          <a:xfrm>
            <a:off x="6170612" y="1174750"/>
            <a:ext cx="5183188" cy="4884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Bad</a:t>
            </a:r>
          </a:p>
        </p:txBody>
      </p:sp>
      <p:sp>
        <p:nvSpPr>
          <p:cNvPr id="6" name="Content Placeholder 3">
            <a:extLst>
              <a:ext uri="{FF2B5EF4-FFF2-40B4-BE49-F238E27FC236}">
                <a16:creationId xmlns:a16="http://schemas.microsoft.com/office/drawing/2014/main" id="{F136D249-EEA4-4023-9842-1C8718D03356}"/>
              </a:ext>
            </a:extLst>
          </p:cNvPr>
          <p:cNvSpPr>
            <a:spLocks noGrp="1"/>
          </p:cNvSpPr>
          <p:nvPr/>
        </p:nvSpPr>
        <p:spPr>
          <a:xfrm>
            <a:off x="6170612" y="1663209"/>
            <a:ext cx="5183188" cy="40200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May not work with large* data transfers</a:t>
            </a:r>
          </a:p>
          <a:p>
            <a:r>
              <a:rPr lang="en-US" dirty="0"/>
              <a:t>X++ based</a:t>
            </a:r>
          </a:p>
          <a:p>
            <a:r>
              <a:rPr lang="en-US" dirty="0"/>
              <a:t>Requires experienced developer</a:t>
            </a:r>
          </a:p>
          <a:p>
            <a:r>
              <a:rPr lang="en-US" dirty="0"/>
              <a:t>No management or monitoring in F&amp;O</a:t>
            </a:r>
          </a:p>
          <a:p>
            <a:r>
              <a:rPr lang="en-US" dirty="0"/>
              <a:t>May have to use Azure API Manager</a:t>
            </a:r>
          </a:p>
          <a:p>
            <a:endParaRPr lang="en-US" dirty="0"/>
          </a:p>
        </p:txBody>
      </p:sp>
    </p:spTree>
    <p:extLst>
      <p:ext uri="{BB962C8B-B14F-4D97-AF65-F5344CB8AC3E}">
        <p14:creationId xmlns:p14="http://schemas.microsoft.com/office/powerpoint/2010/main" val="3593711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388AC-3531-3ED8-ED1D-CD2E6B4E32A8}"/>
              </a:ext>
            </a:extLst>
          </p:cNvPr>
          <p:cNvSpPr>
            <a:spLocks noGrp="1"/>
          </p:cNvSpPr>
          <p:nvPr>
            <p:ph type="title"/>
          </p:nvPr>
        </p:nvSpPr>
        <p:spPr/>
        <p:txBody>
          <a:bodyPr/>
          <a:lstStyle/>
          <a:p>
            <a:r>
              <a:rPr lang="en-US"/>
              <a:t>Nathan Clouse</a:t>
            </a:r>
          </a:p>
        </p:txBody>
      </p:sp>
      <p:sp>
        <p:nvSpPr>
          <p:cNvPr id="3" name="Content Placeholder 2">
            <a:extLst>
              <a:ext uri="{FF2B5EF4-FFF2-40B4-BE49-F238E27FC236}">
                <a16:creationId xmlns:a16="http://schemas.microsoft.com/office/drawing/2014/main" id="{6D8B7F3B-934C-E2E6-7C84-5B87476C69EB}"/>
              </a:ext>
            </a:extLst>
          </p:cNvPr>
          <p:cNvSpPr>
            <a:spLocks noGrp="1"/>
          </p:cNvSpPr>
          <p:nvPr>
            <p:ph sz="quarter" idx="10"/>
          </p:nvPr>
        </p:nvSpPr>
        <p:spPr>
          <a:xfrm>
            <a:off x="584200" y="1435100"/>
            <a:ext cx="5054599" cy="4395049"/>
          </a:xfrm>
        </p:spPr>
        <p:txBody>
          <a:bodyPr/>
          <a:lstStyle/>
          <a:p>
            <a:pPr marL="0" indent="0">
              <a:buNone/>
            </a:pPr>
            <a:r>
              <a:rPr lang="en-US" dirty="0"/>
              <a:t>Technical Architect</a:t>
            </a:r>
          </a:p>
          <a:p>
            <a:pPr marL="0" indent="0">
              <a:buNone/>
            </a:pPr>
            <a:r>
              <a:rPr lang="en-US" dirty="0"/>
              <a:t>Caf2Code LLC</a:t>
            </a:r>
          </a:p>
          <a:p>
            <a:pPr marL="0" indent="0">
              <a:buNone/>
            </a:pPr>
            <a:r>
              <a:rPr lang="en-US" dirty="0"/>
              <a:t>Microsoft Business Applications MVP 4X</a:t>
            </a:r>
          </a:p>
          <a:p>
            <a:pPr marL="0" indent="0">
              <a:buNone/>
            </a:pPr>
            <a:r>
              <a:rPr lang="en-US" dirty="0">
                <a:hlinkClick r:id="rId2"/>
              </a:rPr>
              <a:t>www.atomicax.com</a:t>
            </a:r>
            <a:endParaRPr lang="en-US" dirty="0"/>
          </a:p>
          <a:p>
            <a:pPr marL="0" indent="0">
              <a:buNone/>
            </a:pPr>
            <a:r>
              <a:rPr lang="en-US" dirty="0">
                <a:hlinkClick r:id="rId3"/>
              </a:rPr>
              <a:t>www.dynamics.fo</a:t>
            </a:r>
            <a:endParaRPr lang="en-US" dirty="0"/>
          </a:p>
          <a:p>
            <a:pPr marL="0" indent="0">
              <a:buNone/>
            </a:pPr>
            <a:r>
              <a:rPr lang="en-US" dirty="0" err="1"/>
              <a:t>NathanClouseAX</a:t>
            </a:r>
            <a:r>
              <a:rPr lang="en-US" dirty="0"/>
              <a:t> on LinkedIn, Twitter, few others</a:t>
            </a:r>
          </a:p>
          <a:p>
            <a:endParaRPr lang="en-US" dirty="0"/>
          </a:p>
        </p:txBody>
      </p:sp>
      <p:pic>
        <p:nvPicPr>
          <p:cNvPr id="5" name="Graphic 4" descr="Rock On Hand Gesture with solid fill">
            <a:extLst>
              <a:ext uri="{FF2B5EF4-FFF2-40B4-BE49-F238E27FC236}">
                <a16:creationId xmlns:a16="http://schemas.microsoft.com/office/drawing/2014/main" id="{919A0429-48F3-CB9C-ACC1-A589F74855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63721" y="5997574"/>
            <a:ext cx="914400" cy="914400"/>
          </a:xfrm>
          <a:prstGeom prst="rect">
            <a:avLst/>
          </a:prstGeom>
        </p:spPr>
      </p:pic>
      <p:pic>
        <p:nvPicPr>
          <p:cNvPr id="4" name="Content Placeholder 9">
            <a:extLst>
              <a:ext uri="{FF2B5EF4-FFF2-40B4-BE49-F238E27FC236}">
                <a16:creationId xmlns:a16="http://schemas.microsoft.com/office/drawing/2014/main" id="{825CEF81-ED72-4492-954A-69A8890F6367}"/>
              </a:ext>
            </a:extLst>
          </p:cNvPr>
          <p:cNvPicPr>
            <a:picLocks noGrp="1" noChangeAspect="1"/>
          </p:cNvPicPr>
          <p:nvPr/>
        </p:nvPicPr>
        <p:blipFill>
          <a:blip r:embed="rId6"/>
          <a:stretch>
            <a:fillRect/>
          </a:stretch>
        </p:blipFill>
        <p:spPr>
          <a:xfrm>
            <a:off x="7315200" y="304800"/>
            <a:ext cx="3429089" cy="4351338"/>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F9CE8294-2D4E-A209-F00B-4C82431F0390}"/>
              </a:ext>
            </a:extLst>
          </p:cNvPr>
          <p:cNvPicPr>
            <a:picLocks noChangeAspect="1"/>
          </p:cNvPicPr>
          <p:nvPr/>
        </p:nvPicPr>
        <p:blipFill>
          <a:blip r:embed="rId7"/>
          <a:stretch>
            <a:fillRect/>
          </a:stretch>
        </p:blipFill>
        <p:spPr>
          <a:xfrm>
            <a:off x="8001000" y="4724400"/>
            <a:ext cx="1905000" cy="1905000"/>
          </a:xfrm>
          <a:prstGeom prst="rect">
            <a:avLst/>
          </a:prstGeom>
        </p:spPr>
      </p:pic>
    </p:spTree>
    <p:extLst>
      <p:ext uri="{BB962C8B-B14F-4D97-AF65-F5344CB8AC3E}">
        <p14:creationId xmlns:p14="http://schemas.microsoft.com/office/powerpoint/2010/main" val="31681958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82CA-1282-F11C-AC69-DF904D4CB8D0}"/>
              </a:ext>
            </a:extLst>
          </p:cNvPr>
          <p:cNvSpPr>
            <a:spLocks noGrp="1"/>
          </p:cNvSpPr>
          <p:nvPr>
            <p:ph type="title"/>
          </p:nvPr>
        </p:nvSpPr>
        <p:spPr/>
        <p:txBody>
          <a:bodyPr/>
          <a:lstStyle/>
          <a:p>
            <a:endParaRPr lang="en-US"/>
          </a:p>
        </p:txBody>
      </p:sp>
      <p:pic>
        <p:nvPicPr>
          <p:cNvPr id="3" name="Picture 9">
            <a:extLst>
              <a:ext uri="{FF2B5EF4-FFF2-40B4-BE49-F238E27FC236}">
                <a16:creationId xmlns:a16="http://schemas.microsoft.com/office/drawing/2014/main" id="{9B6CCC38-96F7-2B13-E4E5-7FC927145800}"/>
              </a:ext>
            </a:extLst>
          </p:cNvPr>
          <p:cNvPicPr>
            <a:picLocks noChangeAspect="1"/>
          </p:cNvPicPr>
          <p:nvPr/>
        </p:nvPicPr>
        <p:blipFill>
          <a:blip r:embed="rId2"/>
          <a:stretch>
            <a:fillRect/>
          </a:stretch>
        </p:blipFill>
        <p:spPr>
          <a:xfrm>
            <a:off x="0" y="11545"/>
            <a:ext cx="12192000" cy="6857999"/>
          </a:xfrm>
          <a:prstGeom prst="rect">
            <a:avLst/>
          </a:prstGeom>
        </p:spPr>
      </p:pic>
    </p:spTree>
    <p:extLst>
      <p:ext uri="{BB962C8B-B14F-4D97-AF65-F5344CB8AC3E}">
        <p14:creationId xmlns:p14="http://schemas.microsoft.com/office/powerpoint/2010/main" val="2295242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18D-CD0C-0F65-6692-A94BDB960BF6}"/>
              </a:ext>
            </a:extLst>
          </p:cNvPr>
          <p:cNvSpPr>
            <a:spLocks noGrp="1"/>
          </p:cNvSpPr>
          <p:nvPr>
            <p:ph type="title"/>
          </p:nvPr>
        </p:nvSpPr>
        <p:spPr/>
        <p:txBody>
          <a:bodyPr/>
          <a:lstStyle/>
          <a:p>
            <a:r>
              <a:rPr lang="en-US" dirty="0"/>
              <a:t>Implementing and Utilizing APIs</a:t>
            </a:r>
          </a:p>
        </p:txBody>
      </p:sp>
      <p:pic>
        <p:nvPicPr>
          <p:cNvPr id="3" name="Graphic 2" descr="Rock On Hand Gesture with solid fill">
            <a:extLst>
              <a:ext uri="{FF2B5EF4-FFF2-40B4-BE49-F238E27FC236}">
                <a16:creationId xmlns:a16="http://schemas.microsoft.com/office/drawing/2014/main" id="{D729A91E-0525-B225-36B6-0ED6A2BE93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
        <p:nvSpPr>
          <p:cNvPr id="4" name="TextBox 7">
            <a:extLst>
              <a:ext uri="{FF2B5EF4-FFF2-40B4-BE49-F238E27FC236}">
                <a16:creationId xmlns:a16="http://schemas.microsoft.com/office/drawing/2014/main" id="{9CB0021D-B8BC-EDB3-9429-2017A5646BE1}"/>
              </a:ext>
            </a:extLst>
          </p:cNvPr>
          <p:cNvSpPr txBox="1"/>
          <p:nvPr/>
        </p:nvSpPr>
        <p:spPr>
          <a:xfrm>
            <a:off x="381000" y="1066800"/>
            <a:ext cx="7010400" cy="5016758"/>
          </a:xfrm>
          <a:prstGeom prst="rect">
            <a:avLst/>
          </a:prstGeom>
          <a:noFill/>
        </p:spPr>
        <p:txBody>
          <a:bodyPr wrap="square">
            <a:spAutoFit/>
          </a:bodyPr>
          <a:lstStyle/>
          <a:p>
            <a:pPr marL="457200" indent="-457200">
              <a:buFont typeface="Arial" panose="020B0604020202020204" pitchFamily="34" charset="0"/>
              <a:buChar char="•"/>
            </a:pPr>
            <a:r>
              <a:rPr lang="en-US" sz="3200" dirty="0"/>
              <a:t>Need to understand what data are going where when and in what order</a:t>
            </a:r>
          </a:p>
          <a:p>
            <a:pPr marL="457200" indent="-457200">
              <a:buFont typeface="Arial" panose="020B0604020202020204" pitchFamily="34" charset="0"/>
              <a:buChar char="•"/>
            </a:pPr>
            <a:r>
              <a:rPr lang="en-US" sz="3200" dirty="0"/>
              <a:t>Example</a:t>
            </a:r>
          </a:p>
          <a:p>
            <a:pPr marL="914389" lvl="1" indent="-457200">
              <a:buFont typeface="Arial" panose="020B0604020202020204" pitchFamily="34" charset="0"/>
              <a:buChar char="•"/>
            </a:pPr>
            <a:r>
              <a:rPr lang="en-US" sz="3200" dirty="0"/>
              <a:t>Customer Groups</a:t>
            </a:r>
          </a:p>
          <a:p>
            <a:pPr marL="914389" lvl="1" indent="-457200">
              <a:buFont typeface="Arial" panose="020B0604020202020204" pitchFamily="34" charset="0"/>
              <a:buChar char="•"/>
            </a:pPr>
            <a:r>
              <a:rPr lang="en-US" sz="3200" dirty="0"/>
              <a:t>Customers</a:t>
            </a:r>
          </a:p>
          <a:p>
            <a:pPr marL="914389" lvl="1" indent="-457200">
              <a:buFont typeface="Arial" panose="020B0604020202020204" pitchFamily="34" charset="0"/>
              <a:buChar char="•"/>
            </a:pPr>
            <a:r>
              <a:rPr lang="en-US" sz="3200" dirty="0"/>
              <a:t>Item Model Groups</a:t>
            </a:r>
          </a:p>
          <a:p>
            <a:pPr marL="914389" lvl="1" indent="-457200">
              <a:buFont typeface="Arial" panose="020B0604020202020204" pitchFamily="34" charset="0"/>
              <a:buChar char="•"/>
            </a:pPr>
            <a:r>
              <a:rPr lang="en-US" sz="3200" dirty="0"/>
              <a:t>Released Products</a:t>
            </a:r>
          </a:p>
          <a:p>
            <a:pPr marL="914389" lvl="1" indent="-457200">
              <a:buFont typeface="Arial" panose="020B0604020202020204" pitchFamily="34" charset="0"/>
              <a:buChar char="•"/>
            </a:pPr>
            <a:r>
              <a:rPr lang="en-US" sz="3200" dirty="0"/>
              <a:t>Sales Order Headers</a:t>
            </a:r>
          </a:p>
          <a:p>
            <a:pPr marL="914389" lvl="1" indent="-457200">
              <a:buFont typeface="Arial" panose="020B0604020202020204" pitchFamily="34" charset="0"/>
              <a:buChar char="•"/>
            </a:pPr>
            <a:r>
              <a:rPr lang="en-US" sz="3200" dirty="0"/>
              <a:t>Sales Order Lines</a:t>
            </a:r>
          </a:p>
        </p:txBody>
      </p:sp>
    </p:spTree>
    <p:extLst>
      <p:ext uri="{BB962C8B-B14F-4D97-AF65-F5344CB8AC3E}">
        <p14:creationId xmlns:p14="http://schemas.microsoft.com/office/powerpoint/2010/main" val="2193418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18D-CD0C-0F65-6692-A94BDB960BF6}"/>
              </a:ext>
            </a:extLst>
          </p:cNvPr>
          <p:cNvSpPr>
            <a:spLocks noGrp="1"/>
          </p:cNvSpPr>
          <p:nvPr>
            <p:ph type="title"/>
          </p:nvPr>
        </p:nvSpPr>
        <p:spPr/>
        <p:txBody>
          <a:bodyPr/>
          <a:lstStyle/>
          <a:p>
            <a:r>
              <a:rPr lang="en-US" dirty="0"/>
              <a:t>Implementing and Utilizing APIs</a:t>
            </a:r>
          </a:p>
        </p:txBody>
      </p:sp>
      <p:pic>
        <p:nvPicPr>
          <p:cNvPr id="3" name="Graphic 2" descr="Rock On Hand Gesture with solid fill">
            <a:extLst>
              <a:ext uri="{FF2B5EF4-FFF2-40B4-BE49-F238E27FC236}">
                <a16:creationId xmlns:a16="http://schemas.microsoft.com/office/drawing/2014/main" id="{D729A91E-0525-B225-36B6-0ED6A2BE93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pic>
        <p:nvPicPr>
          <p:cNvPr id="15362" name="Picture 2">
            <a:extLst>
              <a:ext uri="{FF2B5EF4-FFF2-40B4-BE49-F238E27FC236}">
                <a16:creationId xmlns:a16="http://schemas.microsoft.com/office/drawing/2014/main" id="{8F24BADD-AA6C-D516-A1DA-2D0840FDB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03338"/>
            <a:ext cx="12192000" cy="425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488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18D-CD0C-0F65-6692-A94BDB960BF6}"/>
              </a:ext>
            </a:extLst>
          </p:cNvPr>
          <p:cNvSpPr>
            <a:spLocks noGrp="1"/>
          </p:cNvSpPr>
          <p:nvPr>
            <p:ph type="title"/>
          </p:nvPr>
        </p:nvSpPr>
        <p:spPr/>
        <p:txBody>
          <a:bodyPr/>
          <a:lstStyle/>
          <a:p>
            <a:r>
              <a:rPr lang="en-US" dirty="0"/>
              <a:t>Implementing and Utilizing APIs</a:t>
            </a:r>
          </a:p>
        </p:txBody>
      </p:sp>
      <p:pic>
        <p:nvPicPr>
          <p:cNvPr id="3" name="Graphic 2" descr="Rock On Hand Gesture with solid fill">
            <a:extLst>
              <a:ext uri="{FF2B5EF4-FFF2-40B4-BE49-F238E27FC236}">
                <a16:creationId xmlns:a16="http://schemas.microsoft.com/office/drawing/2014/main" id="{D729A91E-0525-B225-36B6-0ED6A2BE93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pic>
        <p:nvPicPr>
          <p:cNvPr id="16386" name="Picture 2">
            <a:extLst>
              <a:ext uri="{FF2B5EF4-FFF2-40B4-BE49-F238E27FC236}">
                <a16:creationId xmlns:a16="http://schemas.microsoft.com/office/drawing/2014/main" id="{05698385-6D98-D17B-E247-39F10AF4BA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4750" y="914400"/>
            <a:ext cx="73025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000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18D-CD0C-0F65-6692-A94BDB960BF6}"/>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9C9B0E4E-0E3B-7A86-FB55-F435059454BB}"/>
              </a:ext>
            </a:extLst>
          </p:cNvPr>
          <p:cNvSpPr>
            <a:spLocks noGrp="1"/>
          </p:cNvSpPr>
          <p:nvPr>
            <p:ph idx="1"/>
          </p:nvPr>
        </p:nvSpPr>
        <p:spPr/>
        <p:txBody>
          <a:bodyPr/>
          <a:lstStyle/>
          <a:p>
            <a:endParaRPr lang="en-US"/>
          </a:p>
        </p:txBody>
      </p:sp>
      <p:pic>
        <p:nvPicPr>
          <p:cNvPr id="16386" name="Picture 2">
            <a:extLst>
              <a:ext uri="{FF2B5EF4-FFF2-40B4-BE49-F238E27FC236}">
                <a16:creationId xmlns:a16="http://schemas.microsoft.com/office/drawing/2014/main" id="{05698385-6D98-D17B-E247-39F10AF4B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0"/>
            <a:ext cx="9493250" cy="683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810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B18D-CD0C-0F65-6692-A94BDB960BF6}"/>
              </a:ext>
            </a:extLst>
          </p:cNvPr>
          <p:cNvSpPr>
            <a:spLocks noGrp="1"/>
          </p:cNvSpPr>
          <p:nvPr>
            <p:ph type="title"/>
          </p:nvPr>
        </p:nvSpPr>
        <p:spPr/>
        <p:txBody>
          <a:bodyPr/>
          <a:lstStyle/>
          <a:p>
            <a:r>
              <a:rPr lang="en-US" dirty="0"/>
              <a:t>Implementing and Utilizing APIs</a:t>
            </a:r>
          </a:p>
        </p:txBody>
      </p:sp>
      <p:pic>
        <p:nvPicPr>
          <p:cNvPr id="3" name="Graphic 2" descr="Rock On Hand Gesture with solid fill">
            <a:extLst>
              <a:ext uri="{FF2B5EF4-FFF2-40B4-BE49-F238E27FC236}">
                <a16:creationId xmlns:a16="http://schemas.microsoft.com/office/drawing/2014/main" id="{D729A91E-0525-B225-36B6-0ED6A2BE93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pic>
        <p:nvPicPr>
          <p:cNvPr id="19458" name="Picture 2">
            <a:extLst>
              <a:ext uri="{FF2B5EF4-FFF2-40B4-BE49-F238E27FC236}">
                <a16:creationId xmlns:a16="http://schemas.microsoft.com/office/drawing/2014/main" id="{5BEE61C0-4DDE-43FF-BCD5-22049EB08C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3906" y="786098"/>
            <a:ext cx="5564187" cy="582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26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CB0B25C-2A64-5962-BB60-FCF7716B2093}"/>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B3C839E5-729A-73F9-9425-BE7EC768846D}"/>
              </a:ext>
            </a:extLst>
          </p:cNvPr>
          <p:cNvSpPr>
            <a:spLocks noGrp="1"/>
          </p:cNvSpPr>
          <p:nvPr>
            <p:ph type="title"/>
          </p:nvPr>
        </p:nvSpPr>
        <p:spPr/>
        <p:txBody>
          <a:bodyPr/>
          <a:lstStyle/>
          <a:p>
            <a:r>
              <a:rPr lang="en-US" dirty="0"/>
              <a:t>Recurring Integrations</a:t>
            </a:r>
          </a:p>
        </p:txBody>
      </p:sp>
    </p:spTree>
    <p:extLst>
      <p:ext uri="{BB962C8B-B14F-4D97-AF65-F5344CB8AC3E}">
        <p14:creationId xmlns:p14="http://schemas.microsoft.com/office/powerpoint/2010/main" val="3765888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E063-F483-FC62-C909-1B90C1934DEB}"/>
              </a:ext>
            </a:extLst>
          </p:cNvPr>
          <p:cNvSpPr>
            <a:spLocks noGrp="1"/>
          </p:cNvSpPr>
          <p:nvPr>
            <p:ph type="title"/>
          </p:nvPr>
        </p:nvSpPr>
        <p:spPr/>
        <p:txBody>
          <a:bodyPr/>
          <a:lstStyle/>
          <a:p>
            <a:r>
              <a:rPr lang="en-US" dirty="0"/>
              <a:t>Setting and managing recurring data transfers</a:t>
            </a:r>
          </a:p>
        </p:txBody>
      </p:sp>
      <p:pic>
        <p:nvPicPr>
          <p:cNvPr id="3" name="Graphic 2" descr="Rock On Hand Gesture with solid fill">
            <a:extLst>
              <a:ext uri="{FF2B5EF4-FFF2-40B4-BE49-F238E27FC236}">
                <a16:creationId xmlns:a16="http://schemas.microsoft.com/office/drawing/2014/main" id="{F723E11A-FD34-B15B-4FBD-556037998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pic>
        <p:nvPicPr>
          <p:cNvPr id="6148" name="Picture 4" descr="Document/file exchange in several document formats.">
            <a:extLst>
              <a:ext uri="{FF2B5EF4-FFF2-40B4-BE49-F238E27FC236}">
                <a16:creationId xmlns:a16="http://schemas.microsoft.com/office/drawing/2014/main" id="{67D9FFC7-52EC-7FC8-601B-7D81F3025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746" y="1447800"/>
            <a:ext cx="9216614" cy="403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93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E063-F483-FC62-C909-1B90C1934DEB}"/>
              </a:ext>
            </a:extLst>
          </p:cNvPr>
          <p:cNvSpPr>
            <a:spLocks noGrp="1"/>
          </p:cNvSpPr>
          <p:nvPr>
            <p:ph type="title"/>
          </p:nvPr>
        </p:nvSpPr>
        <p:spPr/>
        <p:txBody>
          <a:bodyPr/>
          <a:lstStyle/>
          <a:p>
            <a:r>
              <a:rPr lang="en-US" dirty="0"/>
              <a:t>Setting and managing recurring data transfers</a:t>
            </a:r>
          </a:p>
        </p:txBody>
      </p:sp>
      <p:pic>
        <p:nvPicPr>
          <p:cNvPr id="3" name="Graphic 2" descr="Rock On Hand Gesture with solid fill">
            <a:extLst>
              <a:ext uri="{FF2B5EF4-FFF2-40B4-BE49-F238E27FC236}">
                <a16:creationId xmlns:a16="http://schemas.microsoft.com/office/drawing/2014/main" id="{F723E11A-FD34-B15B-4FBD-556037998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pic>
        <p:nvPicPr>
          <p:cNvPr id="6146" name="Picture 2" descr="Set up recurring integrations.">
            <a:extLst>
              <a:ext uri="{FF2B5EF4-FFF2-40B4-BE49-F238E27FC236}">
                <a16:creationId xmlns:a16="http://schemas.microsoft.com/office/drawing/2014/main" id="{88796040-2E96-8002-410A-A07AF75CA9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003877"/>
            <a:ext cx="883920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38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F7D3-B95F-1700-1AFD-A3B8E67D68E3}"/>
              </a:ext>
            </a:extLst>
          </p:cNvPr>
          <p:cNvSpPr>
            <a:spLocks noGrp="1"/>
          </p:cNvSpPr>
          <p:nvPr>
            <p:ph type="title"/>
          </p:nvPr>
        </p:nvSpPr>
        <p:spPr/>
        <p:txBody>
          <a:bodyPr/>
          <a:lstStyle/>
          <a:p>
            <a:r>
              <a:rPr lang="en-US" dirty="0"/>
              <a:t>Benefits and examples</a:t>
            </a:r>
          </a:p>
        </p:txBody>
      </p:sp>
      <p:pic>
        <p:nvPicPr>
          <p:cNvPr id="3" name="Graphic 2" descr="Rock On Hand Gesture with solid fill">
            <a:extLst>
              <a:ext uri="{FF2B5EF4-FFF2-40B4-BE49-F238E27FC236}">
                <a16:creationId xmlns:a16="http://schemas.microsoft.com/office/drawing/2014/main" id="{BA6051DF-260C-7600-D54F-DA4066E150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sp>
        <p:nvSpPr>
          <p:cNvPr id="4" name="TextBox 7">
            <a:extLst>
              <a:ext uri="{FF2B5EF4-FFF2-40B4-BE49-F238E27FC236}">
                <a16:creationId xmlns:a16="http://schemas.microsoft.com/office/drawing/2014/main" id="{8DA04166-5584-288A-F493-9F3311049313}"/>
              </a:ext>
            </a:extLst>
          </p:cNvPr>
          <p:cNvSpPr txBox="1"/>
          <p:nvPr/>
        </p:nvSpPr>
        <p:spPr>
          <a:xfrm>
            <a:off x="381000" y="1066800"/>
            <a:ext cx="6114474" cy="3539430"/>
          </a:xfrm>
          <a:prstGeom prst="rect">
            <a:avLst/>
          </a:prstGeom>
          <a:noFill/>
        </p:spPr>
        <p:txBody>
          <a:bodyPr wrap="square">
            <a:spAutoFit/>
          </a:bodyPr>
          <a:lstStyle/>
          <a:p>
            <a:pPr marL="457200" indent="-457200">
              <a:buFont typeface="Arial" panose="020B0604020202020204" pitchFamily="34" charset="0"/>
              <a:buChar char="•"/>
            </a:pPr>
            <a:r>
              <a:rPr lang="en-US" sz="3200" dirty="0"/>
              <a:t>Builds on all the DMF goodness</a:t>
            </a:r>
          </a:p>
          <a:p>
            <a:pPr marL="457200" indent="-457200">
              <a:buFont typeface="Arial" panose="020B0604020202020204" pitchFamily="34" charset="0"/>
              <a:buChar char="•"/>
            </a:pPr>
            <a:r>
              <a:rPr lang="en-US" sz="3200" dirty="0"/>
              <a:t>Allows for exchange of documents over time</a:t>
            </a:r>
          </a:p>
          <a:p>
            <a:pPr marL="457200" indent="-457200">
              <a:buFont typeface="Arial" panose="020B0604020202020204" pitchFamily="34" charset="0"/>
              <a:buChar char="•"/>
            </a:pPr>
            <a:r>
              <a:rPr lang="en-US" sz="3200" dirty="0"/>
              <a:t>Secure</a:t>
            </a:r>
          </a:p>
          <a:p>
            <a:pPr marL="457200" indent="-457200">
              <a:buFont typeface="Arial" panose="020B0604020202020204" pitchFamily="34" charset="0"/>
              <a:buChar char="•"/>
            </a:pPr>
            <a:r>
              <a:rPr lang="en-US" sz="3200" dirty="0"/>
              <a:t>“Eventually Stateful” – Think of it like email</a:t>
            </a:r>
          </a:p>
        </p:txBody>
      </p:sp>
    </p:spTree>
    <p:extLst>
      <p:ext uri="{BB962C8B-B14F-4D97-AF65-F5344CB8AC3E}">
        <p14:creationId xmlns:p14="http://schemas.microsoft.com/office/powerpoint/2010/main" val="140221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F523-59EA-925C-8F71-C7BC0F496F58}"/>
              </a:ext>
            </a:extLst>
          </p:cNvPr>
          <p:cNvSpPr>
            <a:spLocks noGrp="1"/>
          </p:cNvSpPr>
          <p:nvPr>
            <p:ph type="title"/>
          </p:nvPr>
        </p:nvSpPr>
        <p:spPr>
          <a:xfrm>
            <a:off x="457200" y="3106951"/>
            <a:ext cx="2286000" cy="415498"/>
          </a:xfrm>
        </p:spPr>
        <p:txBody>
          <a:bodyPr/>
          <a:lstStyle/>
          <a:p>
            <a:r>
              <a:rPr lang="en-US" dirty="0"/>
              <a:t>Agenda</a:t>
            </a:r>
            <a:endParaRPr lang="en-HR" dirty="0"/>
          </a:p>
        </p:txBody>
      </p:sp>
      <p:sp>
        <p:nvSpPr>
          <p:cNvPr id="3" name="Content Placeholder 2">
            <a:extLst>
              <a:ext uri="{FF2B5EF4-FFF2-40B4-BE49-F238E27FC236}">
                <a16:creationId xmlns:a16="http://schemas.microsoft.com/office/drawing/2014/main" id="{77CA9B7B-B7B0-3D9E-8140-08A3DA03393A}"/>
              </a:ext>
            </a:extLst>
          </p:cNvPr>
          <p:cNvSpPr>
            <a:spLocks noGrp="1"/>
          </p:cNvSpPr>
          <p:nvPr>
            <p:ph idx="1"/>
          </p:nvPr>
        </p:nvSpPr>
        <p:spPr/>
        <p:txBody>
          <a:bodyPr/>
          <a:lstStyle/>
          <a:p>
            <a:pPr>
              <a:spcBef>
                <a:spcPts val="0"/>
              </a:spcBef>
              <a:buClrTx/>
              <a:defRPr/>
            </a:pPr>
            <a:r>
              <a:rPr lang="en-US" sz="2400" b="0" i="0" u="none" strike="noStrike" dirty="0">
                <a:solidFill>
                  <a:srgbClr val="000000"/>
                </a:solidFill>
                <a:effectLst/>
                <a:latin typeface="+mn-lt"/>
              </a:rPr>
              <a:t>Welcome and Overview</a:t>
            </a:r>
          </a:p>
          <a:p>
            <a:pPr>
              <a:spcBef>
                <a:spcPts val="0"/>
              </a:spcBef>
              <a:buClrTx/>
              <a:defRPr/>
            </a:pPr>
            <a:r>
              <a:rPr lang="en-US" sz="2400" b="0" i="0" u="none" strike="noStrike" dirty="0">
                <a:solidFill>
                  <a:srgbClr val="000000"/>
                </a:solidFill>
                <a:effectLst/>
                <a:latin typeface="+mn-lt"/>
              </a:rPr>
              <a:t>Understanding Dynamics 365 and Its Data Landscape</a:t>
            </a:r>
          </a:p>
          <a:p>
            <a:pPr>
              <a:spcBef>
                <a:spcPts val="0"/>
              </a:spcBef>
              <a:buClrTx/>
              <a:defRPr/>
            </a:pPr>
            <a:r>
              <a:rPr lang="en-US" sz="2400" b="0" i="0" u="none" strike="noStrike" dirty="0">
                <a:solidFill>
                  <a:srgbClr val="000000"/>
                </a:solidFill>
                <a:effectLst/>
                <a:latin typeface="+mn-lt"/>
              </a:rPr>
              <a:t>The Challenges of Data Migration</a:t>
            </a:r>
          </a:p>
          <a:p>
            <a:pPr>
              <a:spcBef>
                <a:spcPts val="0"/>
              </a:spcBef>
              <a:buClrTx/>
              <a:defRPr/>
            </a:pPr>
            <a:r>
              <a:rPr lang="en-US" sz="2400" b="0" i="0" u="none" strike="noStrike" dirty="0">
                <a:solidFill>
                  <a:srgbClr val="000000"/>
                </a:solidFill>
                <a:effectLst/>
                <a:latin typeface="+mn-lt"/>
              </a:rPr>
              <a:t>Data Management Framework (DMF)</a:t>
            </a:r>
          </a:p>
          <a:p>
            <a:pPr>
              <a:spcBef>
                <a:spcPts val="0"/>
              </a:spcBef>
              <a:buClrTx/>
              <a:defRPr/>
            </a:pPr>
            <a:r>
              <a:rPr lang="en-US" sz="2400" b="0" i="0" u="none" strike="noStrike" dirty="0">
                <a:solidFill>
                  <a:srgbClr val="000000"/>
                </a:solidFill>
                <a:effectLst/>
                <a:latin typeface="+mn-lt"/>
              </a:rPr>
              <a:t>APIs for Data Migration</a:t>
            </a:r>
          </a:p>
          <a:p>
            <a:pPr>
              <a:spcBef>
                <a:spcPts val="0"/>
              </a:spcBef>
              <a:buClrTx/>
              <a:defRPr/>
            </a:pPr>
            <a:r>
              <a:rPr lang="en-US" sz="2400" b="0" i="0" u="none" strike="noStrike" dirty="0">
                <a:solidFill>
                  <a:srgbClr val="000000"/>
                </a:solidFill>
                <a:effectLst/>
                <a:latin typeface="+mn-lt"/>
              </a:rPr>
              <a:t>Recurring Integrations</a:t>
            </a:r>
          </a:p>
          <a:p>
            <a:pPr>
              <a:spcBef>
                <a:spcPts val="0"/>
              </a:spcBef>
              <a:buClrTx/>
              <a:defRPr/>
            </a:pPr>
            <a:r>
              <a:rPr lang="en-US" sz="2400" b="0" i="0" u="none" strike="noStrike" dirty="0">
                <a:solidFill>
                  <a:srgbClr val="000000"/>
                </a:solidFill>
                <a:effectLst/>
                <a:latin typeface="+mn-lt"/>
              </a:rPr>
              <a:t>Logic Apps and Automation</a:t>
            </a:r>
          </a:p>
          <a:p>
            <a:pPr>
              <a:spcBef>
                <a:spcPts val="0"/>
              </a:spcBef>
              <a:buClrTx/>
              <a:defRPr/>
            </a:pPr>
            <a:r>
              <a:rPr lang="en-US" sz="2400" b="0" i="0" u="none" strike="noStrike" dirty="0">
                <a:solidFill>
                  <a:srgbClr val="000000"/>
                </a:solidFill>
                <a:effectLst/>
                <a:latin typeface="+mn-lt"/>
              </a:rPr>
              <a:t>OData for Real-Time Data Access</a:t>
            </a:r>
          </a:p>
          <a:p>
            <a:pPr>
              <a:spcBef>
                <a:spcPts val="0"/>
              </a:spcBef>
              <a:buClrTx/>
              <a:defRPr/>
            </a:pPr>
            <a:r>
              <a:rPr lang="en-US" sz="2400" b="0" i="0" u="none" strike="noStrike" dirty="0">
                <a:solidFill>
                  <a:srgbClr val="000000"/>
                </a:solidFill>
                <a:effectLst/>
                <a:latin typeface="+mn-lt"/>
              </a:rPr>
              <a:t>Dual-Write for Synchronized Data</a:t>
            </a:r>
          </a:p>
          <a:p>
            <a:pPr>
              <a:spcBef>
                <a:spcPts val="0"/>
              </a:spcBef>
              <a:buClrTx/>
              <a:defRPr/>
            </a:pPr>
            <a:r>
              <a:rPr lang="en-US" sz="2400" b="0" i="0" u="none" strike="noStrike" dirty="0">
                <a:solidFill>
                  <a:srgbClr val="000000"/>
                </a:solidFill>
                <a:effectLst/>
                <a:latin typeface="+mn-lt"/>
              </a:rPr>
              <a:t>Data Preparation and Cleansing</a:t>
            </a:r>
          </a:p>
          <a:p>
            <a:pPr>
              <a:spcBef>
                <a:spcPts val="0"/>
              </a:spcBef>
              <a:buClrTx/>
              <a:defRPr/>
            </a:pPr>
            <a:r>
              <a:rPr lang="en-US" sz="2400" b="0" i="0" u="none" strike="noStrike" dirty="0">
                <a:solidFill>
                  <a:srgbClr val="000000"/>
                </a:solidFill>
                <a:effectLst/>
                <a:latin typeface="+mn-lt"/>
              </a:rPr>
              <a:t>Migration Planning and Execution</a:t>
            </a:r>
          </a:p>
          <a:p>
            <a:pPr>
              <a:spcBef>
                <a:spcPts val="0"/>
              </a:spcBef>
              <a:buClrTx/>
              <a:defRPr/>
            </a:pPr>
            <a:r>
              <a:rPr lang="en-US" sz="2400" b="0" i="0" u="none" strike="noStrike" dirty="0">
                <a:solidFill>
                  <a:srgbClr val="000000"/>
                </a:solidFill>
                <a:effectLst/>
                <a:latin typeface="+mn-lt"/>
              </a:rPr>
              <a:t>Testing and Validation</a:t>
            </a:r>
          </a:p>
          <a:p>
            <a:pPr>
              <a:spcBef>
                <a:spcPts val="0"/>
              </a:spcBef>
              <a:buClrTx/>
              <a:defRPr/>
            </a:pPr>
            <a:r>
              <a:rPr lang="en-US" sz="2400" b="0" i="0" u="none" strike="noStrike" dirty="0">
                <a:solidFill>
                  <a:srgbClr val="000000"/>
                </a:solidFill>
                <a:effectLst/>
                <a:latin typeface="+mn-lt"/>
              </a:rPr>
              <a:t>Wrap-Up and Key Takeaways</a:t>
            </a:r>
          </a:p>
          <a:p>
            <a:pPr>
              <a:spcBef>
                <a:spcPts val="0"/>
              </a:spcBef>
              <a:buClrTx/>
              <a:defRPr/>
            </a:pPr>
            <a:r>
              <a:rPr lang="en-US" sz="2400" b="0" i="0" u="none" strike="noStrike" dirty="0">
                <a:solidFill>
                  <a:srgbClr val="000000"/>
                </a:solidFill>
                <a:effectLst/>
                <a:latin typeface="+mn-lt"/>
              </a:rPr>
              <a:t>Addressing Common Questions</a:t>
            </a:r>
          </a:p>
        </p:txBody>
      </p:sp>
    </p:spTree>
    <p:extLst>
      <p:ext uri="{BB962C8B-B14F-4D97-AF65-F5344CB8AC3E}">
        <p14:creationId xmlns:p14="http://schemas.microsoft.com/office/powerpoint/2010/main" val="2991385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F7D3-B95F-1700-1AFD-A3B8E67D68E3}"/>
              </a:ext>
            </a:extLst>
          </p:cNvPr>
          <p:cNvSpPr>
            <a:spLocks noGrp="1"/>
          </p:cNvSpPr>
          <p:nvPr>
            <p:ph type="title"/>
          </p:nvPr>
        </p:nvSpPr>
        <p:spPr/>
        <p:txBody>
          <a:bodyPr/>
          <a:lstStyle/>
          <a:p>
            <a:r>
              <a:rPr lang="en-US" dirty="0"/>
              <a:t>Benefits and examples</a:t>
            </a:r>
          </a:p>
        </p:txBody>
      </p:sp>
      <p:pic>
        <p:nvPicPr>
          <p:cNvPr id="3" name="Graphic 2" descr="Rock On Hand Gesture with solid fill">
            <a:extLst>
              <a:ext uri="{FF2B5EF4-FFF2-40B4-BE49-F238E27FC236}">
                <a16:creationId xmlns:a16="http://schemas.microsoft.com/office/drawing/2014/main" id="{BA6051DF-260C-7600-D54F-DA4066E150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5" name="Picture 8" descr="Diagram&#10;&#10;Description automatically generated">
            <a:extLst>
              <a:ext uri="{FF2B5EF4-FFF2-40B4-BE49-F238E27FC236}">
                <a16:creationId xmlns:a16="http://schemas.microsoft.com/office/drawing/2014/main" id="{B16E3EEB-9743-4176-B06A-CFE11E5F09B2}"/>
              </a:ext>
            </a:extLst>
          </p:cNvPr>
          <p:cNvPicPr>
            <a:picLocks noChangeAspect="1"/>
          </p:cNvPicPr>
          <p:nvPr/>
        </p:nvPicPr>
        <p:blipFill>
          <a:blip r:embed="rId4"/>
          <a:stretch>
            <a:fillRect/>
          </a:stretch>
        </p:blipFill>
        <p:spPr>
          <a:xfrm>
            <a:off x="2358290" y="786098"/>
            <a:ext cx="7475419" cy="5886635"/>
          </a:xfrm>
          <a:prstGeom prst="rect">
            <a:avLst/>
          </a:prstGeom>
        </p:spPr>
      </p:pic>
    </p:spTree>
    <p:extLst>
      <p:ext uri="{BB962C8B-B14F-4D97-AF65-F5344CB8AC3E}">
        <p14:creationId xmlns:p14="http://schemas.microsoft.com/office/powerpoint/2010/main" val="3534815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F7D3-B95F-1700-1AFD-A3B8E67D68E3}"/>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C1256EC7-6415-259F-01CA-D129B73B7F66}"/>
              </a:ext>
            </a:extLst>
          </p:cNvPr>
          <p:cNvSpPr>
            <a:spLocks noGrp="1"/>
          </p:cNvSpPr>
          <p:nvPr>
            <p:ph type="body" sz="quarter" idx="10"/>
          </p:nvPr>
        </p:nvSpPr>
        <p:spPr/>
        <p:txBody>
          <a:bodyPr/>
          <a:lstStyle/>
          <a:p>
            <a:endParaRPr lang="en-US"/>
          </a:p>
        </p:txBody>
      </p:sp>
      <p:pic>
        <p:nvPicPr>
          <p:cNvPr id="5" name="Picture 8" descr="Diagram&#10;&#10;Description automatically generated">
            <a:extLst>
              <a:ext uri="{FF2B5EF4-FFF2-40B4-BE49-F238E27FC236}">
                <a16:creationId xmlns:a16="http://schemas.microsoft.com/office/drawing/2014/main" id="{B16E3EEB-9743-4176-B06A-CFE11E5F09B2}"/>
              </a:ext>
            </a:extLst>
          </p:cNvPr>
          <p:cNvPicPr>
            <a:picLocks noChangeAspect="1"/>
          </p:cNvPicPr>
          <p:nvPr/>
        </p:nvPicPr>
        <p:blipFill>
          <a:blip r:embed="rId2"/>
          <a:stretch>
            <a:fillRect/>
          </a:stretch>
        </p:blipFill>
        <p:spPr>
          <a:xfrm>
            <a:off x="1790700" y="0"/>
            <a:ext cx="8610600" cy="6780551"/>
          </a:xfrm>
          <a:prstGeom prst="rect">
            <a:avLst/>
          </a:prstGeom>
        </p:spPr>
      </p:pic>
    </p:spTree>
    <p:extLst>
      <p:ext uri="{BB962C8B-B14F-4D97-AF65-F5344CB8AC3E}">
        <p14:creationId xmlns:p14="http://schemas.microsoft.com/office/powerpoint/2010/main" val="3984442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87A7F44-1B97-1A73-0B54-D7B1C26081C7}"/>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BAF4C12A-F246-D47D-A584-8EE543AB7C7D}"/>
              </a:ext>
            </a:extLst>
          </p:cNvPr>
          <p:cNvSpPr>
            <a:spLocks noGrp="1"/>
          </p:cNvSpPr>
          <p:nvPr>
            <p:ph type="title"/>
          </p:nvPr>
        </p:nvSpPr>
        <p:spPr>
          <a:xfrm>
            <a:off x="381000" y="1738312"/>
            <a:ext cx="7969282" cy="1495794"/>
          </a:xfrm>
        </p:spPr>
        <p:txBody>
          <a:bodyPr/>
          <a:lstStyle/>
          <a:p>
            <a:r>
              <a:rPr lang="en-US" dirty="0"/>
              <a:t>Logic Apps and Automation</a:t>
            </a:r>
          </a:p>
        </p:txBody>
      </p:sp>
    </p:spTree>
    <p:extLst>
      <p:ext uri="{BB962C8B-B14F-4D97-AF65-F5344CB8AC3E}">
        <p14:creationId xmlns:p14="http://schemas.microsoft.com/office/powerpoint/2010/main" val="2784430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EB34-FFAD-F234-6319-3BC7FB812137}"/>
              </a:ext>
            </a:extLst>
          </p:cNvPr>
          <p:cNvSpPr>
            <a:spLocks noGrp="1"/>
          </p:cNvSpPr>
          <p:nvPr>
            <p:ph type="title"/>
          </p:nvPr>
        </p:nvSpPr>
        <p:spPr/>
        <p:txBody>
          <a:bodyPr/>
          <a:lstStyle/>
          <a:p>
            <a:r>
              <a:rPr lang="en-US" dirty="0"/>
              <a:t>Introduction to Logic Apps</a:t>
            </a:r>
          </a:p>
        </p:txBody>
      </p:sp>
      <p:pic>
        <p:nvPicPr>
          <p:cNvPr id="3" name="Graphic 2" descr="Rock On Hand Gesture with solid fill">
            <a:extLst>
              <a:ext uri="{FF2B5EF4-FFF2-40B4-BE49-F238E27FC236}">
                <a16:creationId xmlns:a16="http://schemas.microsoft.com/office/drawing/2014/main" id="{B2DC9A6C-0719-5237-953D-09CCF0AAA1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pic>
        <p:nvPicPr>
          <p:cNvPr id="9222" name="Picture 6">
            <a:extLst>
              <a:ext uri="{FF2B5EF4-FFF2-40B4-BE49-F238E27FC236}">
                <a16:creationId xmlns:a16="http://schemas.microsoft.com/office/drawing/2014/main" id="{FBB4E868-1978-EC55-5C23-4F27A8AF74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150" y="1524000"/>
            <a:ext cx="59817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535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EB34-FFAD-F234-6319-3BC7FB812137}"/>
              </a:ext>
            </a:extLst>
          </p:cNvPr>
          <p:cNvSpPr>
            <a:spLocks noGrp="1"/>
          </p:cNvSpPr>
          <p:nvPr>
            <p:ph type="title"/>
          </p:nvPr>
        </p:nvSpPr>
        <p:spPr/>
        <p:txBody>
          <a:bodyPr/>
          <a:lstStyle/>
          <a:p>
            <a:r>
              <a:rPr lang="en-US" dirty="0"/>
              <a:t>Introduction to Logic Apps</a:t>
            </a:r>
          </a:p>
        </p:txBody>
      </p:sp>
      <p:pic>
        <p:nvPicPr>
          <p:cNvPr id="3" name="Graphic 2" descr="Rock On Hand Gesture with solid fill">
            <a:extLst>
              <a:ext uri="{FF2B5EF4-FFF2-40B4-BE49-F238E27FC236}">
                <a16:creationId xmlns:a16="http://schemas.microsoft.com/office/drawing/2014/main" id="{B2DC9A6C-0719-5237-953D-09CCF0AAA1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9218" name="Picture 2" descr="Screenshot shows the workflow designer and a sample enterprise workflow that uses switches and conditions.">
            <a:extLst>
              <a:ext uri="{FF2B5EF4-FFF2-40B4-BE49-F238E27FC236}">
                <a16:creationId xmlns:a16="http://schemas.microsoft.com/office/drawing/2014/main" id="{62C1C5F6-3B04-53B7-93F2-1902FA7D4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219200"/>
            <a:ext cx="5848350" cy="539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161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E1F6-2AD3-7B5E-A1BD-D4C8B851FF6B}"/>
              </a:ext>
            </a:extLst>
          </p:cNvPr>
          <p:cNvSpPr>
            <a:spLocks noGrp="1"/>
          </p:cNvSpPr>
          <p:nvPr>
            <p:ph type="title"/>
          </p:nvPr>
        </p:nvSpPr>
        <p:spPr/>
        <p:txBody>
          <a:bodyPr/>
          <a:lstStyle/>
          <a:p>
            <a:r>
              <a:rPr lang="en-US" dirty="0"/>
              <a:t>Creating automated workflows</a:t>
            </a:r>
          </a:p>
        </p:txBody>
      </p:sp>
      <p:pic>
        <p:nvPicPr>
          <p:cNvPr id="3" name="Graphic 2" descr="Rock On Hand Gesture with solid fill">
            <a:extLst>
              <a:ext uri="{FF2B5EF4-FFF2-40B4-BE49-F238E27FC236}">
                <a16:creationId xmlns:a16="http://schemas.microsoft.com/office/drawing/2014/main" id="{6B4CA5C8-FCE5-A72E-1050-ECBB9E50D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00" y="5943600"/>
            <a:ext cx="914400" cy="914400"/>
          </a:xfrm>
          <a:prstGeom prst="rect">
            <a:avLst/>
          </a:prstGeom>
        </p:spPr>
      </p:pic>
      <p:pic>
        <p:nvPicPr>
          <p:cNvPr id="11266" name="Picture 2" descr="Develop B2B Apps - Azure Logic Apps Example - VNB Consulting">
            <a:extLst>
              <a:ext uri="{FF2B5EF4-FFF2-40B4-BE49-F238E27FC236}">
                <a16:creationId xmlns:a16="http://schemas.microsoft.com/office/drawing/2014/main" id="{289EBA32-C289-7B9D-7DD2-50396B7673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1346" y="1219200"/>
            <a:ext cx="3789308"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211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D04454E-F8DE-735A-112B-53BF53809F1B}"/>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6F20B002-0387-DEC7-D804-23CEE3BEC019}"/>
              </a:ext>
            </a:extLst>
          </p:cNvPr>
          <p:cNvSpPr>
            <a:spLocks noGrp="1"/>
          </p:cNvSpPr>
          <p:nvPr>
            <p:ph type="title"/>
          </p:nvPr>
        </p:nvSpPr>
        <p:spPr>
          <a:xfrm>
            <a:off x="381000" y="1738312"/>
            <a:ext cx="7969282" cy="1495794"/>
          </a:xfrm>
        </p:spPr>
        <p:txBody>
          <a:bodyPr/>
          <a:lstStyle/>
          <a:p>
            <a:r>
              <a:rPr lang="en-US" dirty="0"/>
              <a:t>OData for Real-Time Data Access</a:t>
            </a:r>
          </a:p>
        </p:txBody>
      </p:sp>
    </p:spTree>
    <p:extLst>
      <p:ext uri="{BB962C8B-B14F-4D97-AF65-F5344CB8AC3E}">
        <p14:creationId xmlns:p14="http://schemas.microsoft.com/office/powerpoint/2010/main" val="2542229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0886-76C2-3F0D-C4DF-407121565041}"/>
              </a:ext>
            </a:extLst>
          </p:cNvPr>
          <p:cNvSpPr>
            <a:spLocks noGrp="1"/>
          </p:cNvSpPr>
          <p:nvPr>
            <p:ph type="title"/>
          </p:nvPr>
        </p:nvSpPr>
        <p:spPr/>
        <p:txBody>
          <a:bodyPr/>
          <a:lstStyle/>
          <a:p>
            <a:r>
              <a:rPr lang="en-US" dirty="0"/>
              <a:t>Overview of OData</a:t>
            </a:r>
          </a:p>
        </p:txBody>
      </p:sp>
      <p:pic>
        <p:nvPicPr>
          <p:cNvPr id="3" name="Graphic 2" descr="Rock On Hand Gesture with solid fill">
            <a:extLst>
              <a:ext uri="{FF2B5EF4-FFF2-40B4-BE49-F238E27FC236}">
                <a16:creationId xmlns:a16="http://schemas.microsoft.com/office/drawing/2014/main" id="{24BA1045-EDFF-D0BB-F4A8-A36EBAFD48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12290" name="Picture 2" descr="Architecture of virtual entities for finance and operations apps.">
            <a:extLst>
              <a:ext uri="{FF2B5EF4-FFF2-40B4-BE49-F238E27FC236}">
                <a16:creationId xmlns:a16="http://schemas.microsoft.com/office/drawing/2014/main" id="{5807C0E9-0179-B3A1-081D-362064F58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914400"/>
            <a:ext cx="90424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98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0886-76C2-3F0D-C4DF-407121565041}"/>
              </a:ext>
            </a:extLst>
          </p:cNvPr>
          <p:cNvSpPr>
            <a:spLocks noGrp="1"/>
          </p:cNvSpPr>
          <p:nvPr>
            <p:ph type="title"/>
          </p:nvPr>
        </p:nvSpPr>
        <p:spPr/>
        <p:txBody>
          <a:bodyPr/>
          <a:lstStyle/>
          <a:p>
            <a:r>
              <a:rPr lang="en-US" dirty="0"/>
              <a:t>Overview of OData</a:t>
            </a:r>
          </a:p>
        </p:txBody>
      </p:sp>
      <p:pic>
        <p:nvPicPr>
          <p:cNvPr id="3" name="Graphic 2" descr="Rock On Hand Gesture with solid fill">
            <a:extLst>
              <a:ext uri="{FF2B5EF4-FFF2-40B4-BE49-F238E27FC236}">
                <a16:creationId xmlns:a16="http://schemas.microsoft.com/office/drawing/2014/main" id="{24BA1045-EDFF-D0BB-F4A8-A36EBAFD48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12290" name="Picture 2" descr="Architecture of virtual entities for finance and operations apps.">
            <a:extLst>
              <a:ext uri="{FF2B5EF4-FFF2-40B4-BE49-F238E27FC236}">
                <a16:creationId xmlns:a16="http://schemas.microsoft.com/office/drawing/2014/main" id="{5807C0E9-0179-B3A1-081D-362064F58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2133600"/>
            <a:ext cx="18694400" cy="10515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185F79-47A7-214B-3084-C9FCFE0E443D}"/>
              </a:ext>
            </a:extLst>
          </p:cNvPr>
          <p:cNvSpPr/>
          <p:nvPr/>
        </p:nvSpPr>
        <p:spPr>
          <a:xfrm>
            <a:off x="-8077200" y="-3048000"/>
            <a:ext cx="10058400" cy="13030200"/>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sp>
        <p:nvSpPr>
          <p:cNvPr id="5" name="Rectangle 4">
            <a:extLst>
              <a:ext uri="{FF2B5EF4-FFF2-40B4-BE49-F238E27FC236}">
                <a16:creationId xmlns:a16="http://schemas.microsoft.com/office/drawing/2014/main" id="{0F5861AF-86A7-619D-2217-78F436ADBF41}"/>
              </a:ext>
            </a:extLst>
          </p:cNvPr>
          <p:cNvSpPr/>
          <p:nvPr/>
        </p:nvSpPr>
        <p:spPr>
          <a:xfrm>
            <a:off x="-990600" y="1066800"/>
            <a:ext cx="4114800" cy="1828800"/>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sp>
        <p:nvSpPr>
          <p:cNvPr id="6" name="Rectangle 5">
            <a:extLst>
              <a:ext uri="{FF2B5EF4-FFF2-40B4-BE49-F238E27FC236}">
                <a16:creationId xmlns:a16="http://schemas.microsoft.com/office/drawing/2014/main" id="{DB2ABB37-5230-0774-60AC-75F4DC2047A1}"/>
              </a:ext>
            </a:extLst>
          </p:cNvPr>
          <p:cNvSpPr/>
          <p:nvPr/>
        </p:nvSpPr>
        <p:spPr>
          <a:xfrm>
            <a:off x="10668000" y="5600700"/>
            <a:ext cx="4114800" cy="1828800"/>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spTree>
    <p:extLst>
      <p:ext uri="{BB962C8B-B14F-4D97-AF65-F5344CB8AC3E}">
        <p14:creationId xmlns:p14="http://schemas.microsoft.com/office/powerpoint/2010/main" val="223158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7BF4-C84D-3959-F958-2C12DA13755B}"/>
              </a:ext>
            </a:extLst>
          </p:cNvPr>
          <p:cNvSpPr>
            <a:spLocks noGrp="1"/>
          </p:cNvSpPr>
          <p:nvPr>
            <p:ph type="title"/>
          </p:nvPr>
        </p:nvSpPr>
        <p:spPr/>
        <p:txBody>
          <a:bodyPr/>
          <a:lstStyle/>
          <a:p>
            <a:r>
              <a:rPr lang="en-US" dirty="0"/>
              <a:t>OData – The Good, The Bad, and the Metal</a:t>
            </a:r>
          </a:p>
        </p:txBody>
      </p:sp>
      <p:sp>
        <p:nvSpPr>
          <p:cNvPr id="3" name="Text Placeholder 4">
            <a:extLst>
              <a:ext uri="{FF2B5EF4-FFF2-40B4-BE49-F238E27FC236}">
                <a16:creationId xmlns:a16="http://schemas.microsoft.com/office/drawing/2014/main" id="{C34992F0-BAE9-40E3-BCAA-BE8A4EEF95FE}"/>
              </a:ext>
            </a:extLst>
          </p:cNvPr>
          <p:cNvSpPr>
            <a:spLocks noGrp="1"/>
          </p:cNvSpPr>
          <p:nvPr/>
        </p:nvSpPr>
        <p:spPr>
          <a:xfrm>
            <a:off x="838200" y="1174750"/>
            <a:ext cx="5157787" cy="4884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Good</a:t>
            </a:r>
          </a:p>
        </p:txBody>
      </p:sp>
      <p:sp>
        <p:nvSpPr>
          <p:cNvPr id="4" name="Content Placeholder 2">
            <a:extLst>
              <a:ext uri="{FF2B5EF4-FFF2-40B4-BE49-F238E27FC236}">
                <a16:creationId xmlns:a16="http://schemas.microsoft.com/office/drawing/2014/main" id="{DDEE79F1-853B-4F2C-B976-683DEEEFC357}"/>
              </a:ext>
            </a:extLst>
          </p:cNvPr>
          <p:cNvSpPr>
            <a:spLocks noGrp="1"/>
          </p:cNvSpPr>
          <p:nvPr/>
        </p:nvSpPr>
        <p:spPr>
          <a:xfrm>
            <a:off x="838200" y="1663209"/>
            <a:ext cx="5157787" cy="4020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Easy to use / consume</a:t>
            </a:r>
          </a:p>
          <a:p>
            <a:r>
              <a:rPr lang="en-US" dirty="0"/>
              <a:t>Lots of OOTB Data entities that support CRUD operations</a:t>
            </a:r>
          </a:p>
          <a:p>
            <a:r>
              <a:rPr lang="en-US" dirty="0"/>
              <a:t>Plugs into other platforms easily</a:t>
            </a:r>
          </a:p>
          <a:p>
            <a:r>
              <a:rPr lang="en-US" dirty="0"/>
              <a:t>Custom Actions / methods</a:t>
            </a:r>
          </a:p>
        </p:txBody>
      </p:sp>
      <p:sp>
        <p:nvSpPr>
          <p:cNvPr id="5" name="Text Placeholder 5">
            <a:extLst>
              <a:ext uri="{FF2B5EF4-FFF2-40B4-BE49-F238E27FC236}">
                <a16:creationId xmlns:a16="http://schemas.microsoft.com/office/drawing/2014/main" id="{AF6B3A7E-A70A-4821-9395-4B5B1E5C6DA0}"/>
              </a:ext>
            </a:extLst>
          </p:cNvPr>
          <p:cNvSpPr>
            <a:spLocks noGrp="1"/>
          </p:cNvSpPr>
          <p:nvPr/>
        </p:nvSpPr>
        <p:spPr>
          <a:xfrm>
            <a:off x="6170612" y="1174750"/>
            <a:ext cx="5183188" cy="48845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The Bad</a:t>
            </a:r>
          </a:p>
        </p:txBody>
      </p:sp>
      <p:sp>
        <p:nvSpPr>
          <p:cNvPr id="6" name="Content Placeholder 3">
            <a:extLst>
              <a:ext uri="{FF2B5EF4-FFF2-40B4-BE49-F238E27FC236}">
                <a16:creationId xmlns:a16="http://schemas.microsoft.com/office/drawing/2014/main" id="{D9B8F6F6-0C8E-4820-BEAD-D532352C6E5A}"/>
              </a:ext>
            </a:extLst>
          </p:cNvPr>
          <p:cNvSpPr>
            <a:spLocks noGrp="1"/>
          </p:cNvSpPr>
          <p:nvPr/>
        </p:nvSpPr>
        <p:spPr>
          <a:xfrm>
            <a:off x="6170612" y="1663209"/>
            <a:ext cx="5183188" cy="4020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Slow queries sometimes</a:t>
            </a:r>
          </a:p>
          <a:p>
            <a:r>
              <a:rPr lang="en-US" dirty="0"/>
              <a:t>Slow CRUD operations sometimes</a:t>
            </a:r>
          </a:p>
          <a:p>
            <a:r>
              <a:rPr lang="en-US" dirty="0"/>
              <a:t>Postings generally not supported</a:t>
            </a:r>
          </a:p>
          <a:p>
            <a:r>
              <a:rPr lang="en-US" dirty="0"/>
              <a:t>Throttling can occur</a:t>
            </a:r>
          </a:p>
        </p:txBody>
      </p:sp>
    </p:spTree>
    <p:extLst>
      <p:ext uri="{BB962C8B-B14F-4D97-AF65-F5344CB8AC3E}">
        <p14:creationId xmlns:p14="http://schemas.microsoft.com/office/powerpoint/2010/main" val="1336339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98D50D-F737-EFFF-82D2-6BA96CC904EF}"/>
              </a:ext>
            </a:extLst>
          </p:cNvPr>
          <p:cNvSpPr>
            <a:spLocks noGrp="1"/>
          </p:cNvSpPr>
          <p:nvPr>
            <p:ph type="title"/>
          </p:nvPr>
        </p:nvSpPr>
        <p:spPr>
          <a:xfrm>
            <a:off x="381000" y="801183"/>
            <a:ext cx="2286000" cy="1661993"/>
          </a:xfrm>
        </p:spPr>
        <p:txBody>
          <a:bodyPr wrap="square">
            <a:normAutofit/>
          </a:bodyPr>
          <a:lstStyle/>
          <a:p>
            <a:r>
              <a:rPr lang="en-US" dirty="0"/>
              <a:t>The One Thing!</a:t>
            </a:r>
          </a:p>
        </p:txBody>
      </p:sp>
      <p:sp>
        <p:nvSpPr>
          <p:cNvPr id="11" name="Subtitle 2">
            <a:extLst>
              <a:ext uri="{FF2B5EF4-FFF2-40B4-BE49-F238E27FC236}">
                <a16:creationId xmlns:a16="http://schemas.microsoft.com/office/drawing/2014/main" id="{C8C9D74A-AF88-1D4C-21C0-04346B5CB09B}"/>
              </a:ext>
            </a:extLst>
          </p:cNvPr>
          <p:cNvSpPr>
            <a:spLocks noGrp="1"/>
          </p:cNvSpPr>
          <p:nvPr>
            <p:ph type="subTitle" idx="10"/>
          </p:nvPr>
        </p:nvSpPr>
        <p:spPr>
          <a:xfrm>
            <a:off x="381000" y="2514601"/>
            <a:ext cx="2286000" cy="3506688"/>
          </a:xfrm>
        </p:spPr>
        <p:txBody>
          <a:bodyPr/>
          <a:lstStyle/>
          <a:p>
            <a:endParaRPr lang="en-US"/>
          </a:p>
        </p:txBody>
      </p:sp>
      <p:pic>
        <p:nvPicPr>
          <p:cNvPr id="7" name="Picture 6">
            <a:extLst>
              <a:ext uri="{FF2B5EF4-FFF2-40B4-BE49-F238E27FC236}">
                <a16:creationId xmlns:a16="http://schemas.microsoft.com/office/drawing/2014/main" id="{7397F178-BE9D-349D-FB93-0A03DF98872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8000" contrast="40000"/>
                    </a14:imgEffect>
                  </a14:imgLayer>
                </a14:imgProps>
              </a:ext>
            </a:extLst>
          </a:blip>
          <a:srcRect l="1750" r="9883" b="-1"/>
          <a:stretch/>
        </p:blipFill>
        <p:spPr>
          <a:xfrm>
            <a:off x="3009900" y="10"/>
            <a:ext cx="9182100" cy="6857990"/>
          </a:xfrm>
          <a:prstGeom prst="rect">
            <a:avLst/>
          </a:prstGeom>
          <a:noFill/>
          <a:ln>
            <a:noFill/>
          </a:ln>
        </p:spPr>
      </p:pic>
      <p:sp>
        <p:nvSpPr>
          <p:cNvPr id="6" name="TextBox 5">
            <a:extLst>
              <a:ext uri="{FF2B5EF4-FFF2-40B4-BE49-F238E27FC236}">
                <a16:creationId xmlns:a16="http://schemas.microsoft.com/office/drawing/2014/main" id="{77FFCC05-55B5-3E1C-0E73-E02F4642D728}"/>
              </a:ext>
            </a:extLst>
          </p:cNvPr>
          <p:cNvSpPr txBox="1"/>
          <p:nvPr/>
        </p:nvSpPr>
        <p:spPr>
          <a:xfrm>
            <a:off x="3276600" y="152400"/>
            <a:ext cx="8458200" cy="6093976"/>
          </a:xfrm>
          <a:prstGeom prst="rect">
            <a:avLst/>
          </a:prstGeom>
          <a:noFill/>
        </p:spPr>
        <p:txBody>
          <a:bodyPr wrap="square" lIns="0" tIns="0" rIns="0" bIns="0" rtlCol="0">
            <a:spAutoFit/>
          </a:bodyPr>
          <a:lstStyle/>
          <a:p>
            <a:pPr algn="ctr"/>
            <a:r>
              <a:rPr lang="en-US" sz="6600" dirty="0">
                <a:solidFill>
                  <a:schemeClr val="tx2"/>
                </a:solidFill>
              </a:rPr>
              <a:t>Golden Config</a:t>
            </a:r>
            <a:br>
              <a:rPr lang="en-US" sz="6600" dirty="0">
                <a:solidFill>
                  <a:schemeClr val="tx2"/>
                </a:solidFill>
              </a:rPr>
            </a:br>
            <a:r>
              <a:rPr lang="en-US" sz="6600" dirty="0">
                <a:solidFill>
                  <a:schemeClr val="tx2"/>
                </a:solidFill>
              </a:rPr>
              <a:t>+</a:t>
            </a:r>
          </a:p>
          <a:p>
            <a:pPr algn="ctr"/>
            <a:r>
              <a:rPr lang="en-US" sz="6600" dirty="0">
                <a:solidFill>
                  <a:schemeClr val="tx2"/>
                </a:solidFill>
              </a:rPr>
              <a:t>Data Migration Process</a:t>
            </a:r>
          </a:p>
          <a:p>
            <a:pPr algn="ctr"/>
            <a:r>
              <a:rPr lang="en-US" sz="6600" dirty="0">
                <a:solidFill>
                  <a:schemeClr val="tx2"/>
                </a:solidFill>
              </a:rPr>
              <a:t>=</a:t>
            </a:r>
          </a:p>
          <a:p>
            <a:pPr algn="ctr"/>
            <a:r>
              <a:rPr lang="en-US" sz="6600" dirty="0">
                <a:solidFill>
                  <a:schemeClr val="tx2"/>
                </a:solidFill>
              </a:rPr>
              <a:t>Transaction Data Set</a:t>
            </a:r>
          </a:p>
        </p:txBody>
      </p:sp>
    </p:spTree>
    <p:extLst>
      <p:ext uri="{BB962C8B-B14F-4D97-AF65-F5344CB8AC3E}">
        <p14:creationId xmlns:p14="http://schemas.microsoft.com/office/powerpoint/2010/main" val="1153893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07B4-590E-F042-39D8-1413FCCE3761}"/>
              </a:ext>
            </a:extLst>
          </p:cNvPr>
          <p:cNvSpPr>
            <a:spLocks noGrp="1"/>
          </p:cNvSpPr>
          <p:nvPr>
            <p:ph type="title"/>
          </p:nvPr>
        </p:nvSpPr>
        <p:spPr/>
        <p:txBody>
          <a:bodyPr/>
          <a:lstStyle/>
          <a:p>
            <a:r>
              <a:rPr lang="en-US" dirty="0"/>
              <a:t>Practical applications in data migration</a:t>
            </a:r>
          </a:p>
        </p:txBody>
      </p:sp>
      <p:pic>
        <p:nvPicPr>
          <p:cNvPr id="3" name="Graphic 2" descr="Rock On Hand Gesture with solid fill">
            <a:extLst>
              <a:ext uri="{FF2B5EF4-FFF2-40B4-BE49-F238E27FC236}">
                <a16:creationId xmlns:a16="http://schemas.microsoft.com/office/drawing/2014/main" id="{3356DB22-DAD0-147B-D065-3185C6B52A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4" name="Picture 3">
            <a:extLst>
              <a:ext uri="{FF2B5EF4-FFF2-40B4-BE49-F238E27FC236}">
                <a16:creationId xmlns:a16="http://schemas.microsoft.com/office/drawing/2014/main" id="{2F70A80B-3E64-9518-F6A9-BBE2212721CA}"/>
              </a:ext>
            </a:extLst>
          </p:cNvPr>
          <p:cNvPicPr>
            <a:picLocks noChangeAspect="1"/>
          </p:cNvPicPr>
          <p:nvPr/>
        </p:nvPicPr>
        <p:blipFill>
          <a:blip r:embed="rId4"/>
          <a:stretch>
            <a:fillRect/>
          </a:stretch>
        </p:blipFill>
        <p:spPr>
          <a:xfrm>
            <a:off x="2362200" y="998564"/>
            <a:ext cx="7092974" cy="5402236"/>
          </a:xfrm>
          <a:prstGeom prst="rect">
            <a:avLst/>
          </a:prstGeom>
        </p:spPr>
      </p:pic>
    </p:spTree>
    <p:extLst>
      <p:ext uri="{BB962C8B-B14F-4D97-AF65-F5344CB8AC3E}">
        <p14:creationId xmlns:p14="http://schemas.microsoft.com/office/powerpoint/2010/main" val="241979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07B4-590E-F042-39D8-1413FCCE3761}"/>
              </a:ext>
            </a:extLst>
          </p:cNvPr>
          <p:cNvSpPr>
            <a:spLocks noGrp="1"/>
          </p:cNvSpPr>
          <p:nvPr>
            <p:ph type="title"/>
          </p:nvPr>
        </p:nvSpPr>
        <p:spPr/>
        <p:txBody>
          <a:bodyPr/>
          <a:lstStyle/>
          <a:p>
            <a:r>
              <a:rPr lang="en-US" dirty="0"/>
              <a:t>Practical applications in data migration</a:t>
            </a:r>
          </a:p>
        </p:txBody>
      </p:sp>
      <p:pic>
        <p:nvPicPr>
          <p:cNvPr id="3" name="Graphic 2" descr="Rock On Hand Gesture with solid fill">
            <a:extLst>
              <a:ext uri="{FF2B5EF4-FFF2-40B4-BE49-F238E27FC236}">
                <a16:creationId xmlns:a16="http://schemas.microsoft.com/office/drawing/2014/main" id="{3356DB22-DAD0-147B-D065-3185C6B52A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4" name="Picture 3">
            <a:extLst>
              <a:ext uri="{FF2B5EF4-FFF2-40B4-BE49-F238E27FC236}">
                <a16:creationId xmlns:a16="http://schemas.microsoft.com/office/drawing/2014/main" id="{9D062EF5-1EAB-5F0A-08E8-A8E2C0DECD5A}"/>
              </a:ext>
            </a:extLst>
          </p:cNvPr>
          <p:cNvPicPr>
            <a:picLocks noChangeAspect="1"/>
          </p:cNvPicPr>
          <p:nvPr/>
        </p:nvPicPr>
        <p:blipFill>
          <a:blip r:embed="rId4"/>
          <a:stretch>
            <a:fillRect/>
          </a:stretch>
        </p:blipFill>
        <p:spPr>
          <a:xfrm>
            <a:off x="1676400" y="914400"/>
            <a:ext cx="8410814" cy="5410200"/>
          </a:xfrm>
          <a:prstGeom prst="rect">
            <a:avLst/>
          </a:prstGeom>
        </p:spPr>
      </p:pic>
    </p:spTree>
    <p:extLst>
      <p:ext uri="{BB962C8B-B14F-4D97-AF65-F5344CB8AC3E}">
        <p14:creationId xmlns:p14="http://schemas.microsoft.com/office/powerpoint/2010/main" val="892403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07B4-590E-F042-39D8-1413FCCE3761}"/>
              </a:ext>
            </a:extLst>
          </p:cNvPr>
          <p:cNvSpPr>
            <a:spLocks noGrp="1"/>
          </p:cNvSpPr>
          <p:nvPr>
            <p:ph type="title"/>
          </p:nvPr>
        </p:nvSpPr>
        <p:spPr/>
        <p:txBody>
          <a:bodyPr/>
          <a:lstStyle/>
          <a:p>
            <a:r>
              <a:rPr lang="en-US" dirty="0"/>
              <a:t>Don’t Forget Azure Data Factory</a:t>
            </a:r>
          </a:p>
        </p:txBody>
      </p:sp>
      <p:pic>
        <p:nvPicPr>
          <p:cNvPr id="3" name="Graphic 2" descr="Rock On Hand Gesture with solid fill">
            <a:extLst>
              <a:ext uri="{FF2B5EF4-FFF2-40B4-BE49-F238E27FC236}">
                <a16:creationId xmlns:a16="http://schemas.microsoft.com/office/drawing/2014/main" id="{3356DB22-DAD0-147B-D065-3185C6B52A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5943600"/>
            <a:ext cx="914400" cy="914400"/>
          </a:xfrm>
          <a:prstGeom prst="rect">
            <a:avLst/>
          </a:prstGeom>
        </p:spPr>
      </p:pic>
      <p:pic>
        <p:nvPicPr>
          <p:cNvPr id="5" name="Picture 4">
            <a:extLst>
              <a:ext uri="{FF2B5EF4-FFF2-40B4-BE49-F238E27FC236}">
                <a16:creationId xmlns:a16="http://schemas.microsoft.com/office/drawing/2014/main" id="{58792B1D-E6DC-F7B2-5BA7-4BEEB6AFFE2E}"/>
              </a:ext>
            </a:extLst>
          </p:cNvPr>
          <p:cNvPicPr>
            <a:picLocks noChangeAspect="1"/>
          </p:cNvPicPr>
          <p:nvPr/>
        </p:nvPicPr>
        <p:blipFill>
          <a:blip r:embed="rId4"/>
          <a:stretch>
            <a:fillRect/>
          </a:stretch>
        </p:blipFill>
        <p:spPr>
          <a:xfrm>
            <a:off x="1143000" y="914400"/>
            <a:ext cx="9844557" cy="4794978"/>
          </a:xfrm>
          <a:prstGeom prst="rect">
            <a:avLst/>
          </a:prstGeom>
        </p:spPr>
      </p:pic>
    </p:spTree>
    <p:extLst>
      <p:ext uri="{BB962C8B-B14F-4D97-AF65-F5344CB8AC3E}">
        <p14:creationId xmlns:p14="http://schemas.microsoft.com/office/powerpoint/2010/main" val="2798449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A1711D0-2B46-59F6-BCC9-5014F4E40D13}"/>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ABB41AB9-56FC-A274-8EEC-817BD099D949}"/>
              </a:ext>
            </a:extLst>
          </p:cNvPr>
          <p:cNvSpPr>
            <a:spLocks noGrp="1"/>
          </p:cNvSpPr>
          <p:nvPr>
            <p:ph type="title"/>
          </p:nvPr>
        </p:nvSpPr>
        <p:spPr/>
        <p:txBody>
          <a:bodyPr/>
          <a:lstStyle/>
          <a:p>
            <a:r>
              <a:rPr lang="en-US" dirty="0"/>
              <a:t>Synchronizing Data</a:t>
            </a:r>
          </a:p>
        </p:txBody>
      </p:sp>
    </p:spTree>
    <p:extLst>
      <p:ext uri="{BB962C8B-B14F-4D97-AF65-F5344CB8AC3E}">
        <p14:creationId xmlns:p14="http://schemas.microsoft.com/office/powerpoint/2010/main" val="2643307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8CA-8AF9-F0D0-B592-5B90E5C04542}"/>
              </a:ext>
            </a:extLst>
          </p:cNvPr>
          <p:cNvSpPr>
            <a:spLocks noGrp="1"/>
          </p:cNvSpPr>
          <p:nvPr>
            <p:ph type="title"/>
          </p:nvPr>
        </p:nvSpPr>
        <p:spPr/>
        <p:txBody>
          <a:bodyPr/>
          <a:lstStyle/>
          <a:p>
            <a:r>
              <a:rPr lang="en-US" dirty="0"/>
              <a:t>Understanding Dual-Write</a:t>
            </a:r>
          </a:p>
        </p:txBody>
      </p:sp>
      <p:pic>
        <p:nvPicPr>
          <p:cNvPr id="3" name="Graphic 2" descr="Narwhale with solid fill">
            <a:extLst>
              <a:ext uri="{FF2B5EF4-FFF2-40B4-BE49-F238E27FC236}">
                <a16:creationId xmlns:a16="http://schemas.microsoft.com/office/drawing/2014/main" id="{981FAFFD-D785-88D6-293B-AB2F94474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pic>
        <p:nvPicPr>
          <p:cNvPr id="4" name="Graphic 3" descr="Rock On Hand Gesture with solid fill">
            <a:extLst>
              <a:ext uri="{FF2B5EF4-FFF2-40B4-BE49-F238E27FC236}">
                <a16:creationId xmlns:a16="http://schemas.microsoft.com/office/drawing/2014/main" id="{BC787DA2-EBA4-F9C1-4D3E-05754F0DC6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8800" y="5943600"/>
            <a:ext cx="914400" cy="914400"/>
          </a:xfrm>
          <a:prstGeom prst="rect">
            <a:avLst/>
          </a:prstGeom>
        </p:spPr>
      </p:pic>
      <p:pic>
        <p:nvPicPr>
          <p:cNvPr id="13314" name="Picture 2" descr="Dual Write setup and release prod management tips">
            <a:extLst>
              <a:ext uri="{FF2B5EF4-FFF2-40B4-BE49-F238E27FC236}">
                <a16:creationId xmlns:a16="http://schemas.microsoft.com/office/drawing/2014/main" id="{382D7F8E-9613-A9ED-AF00-E17F6E4A6C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071563"/>
            <a:ext cx="82296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715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8CA-8AF9-F0D0-B592-5B90E5C04542}"/>
              </a:ext>
            </a:extLst>
          </p:cNvPr>
          <p:cNvSpPr>
            <a:spLocks noGrp="1"/>
          </p:cNvSpPr>
          <p:nvPr>
            <p:ph type="title"/>
          </p:nvPr>
        </p:nvSpPr>
        <p:spPr/>
        <p:txBody>
          <a:bodyPr/>
          <a:lstStyle/>
          <a:p>
            <a:r>
              <a:rPr lang="en-US" dirty="0"/>
              <a:t>Understanding Dual-Write</a:t>
            </a:r>
          </a:p>
        </p:txBody>
      </p:sp>
      <p:pic>
        <p:nvPicPr>
          <p:cNvPr id="3" name="Graphic 2" descr="Narwhale with solid fill">
            <a:extLst>
              <a:ext uri="{FF2B5EF4-FFF2-40B4-BE49-F238E27FC236}">
                <a16:creationId xmlns:a16="http://schemas.microsoft.com/office/drawing/2014/main" id="{981FAFFD-D785-88D6-293B-AB2F94474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pic>
        <p:nvPicPr>
          <p:cNvPr id="4" name="Graphic 3" descr="Rock On Hand Gesture with solid fill">
            <a:extLst>
              <a:ext uri="{FF2B5EF4-FFF2-40B4-BE49-F238E27FC236}">
                <a16:creationId xmlns:a16="http://schemas.microsoft.com/office/drawing/2014/main" id="{BC787DA2-EBA4-F9C1-4D3E-05754F0DC6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8800" y="5943600"/>
            <a:ext cx="914400" cy="914400"/>
          </a:xfrm>
          <a:prstGeom prst="rect">
            <a:avLst/>
          </a:prstGeom>
        </p:spPr>
      </p:pic>
      <p:pic>
        <p:nvPicPr>
          <p:cNvPr id="14338" name="Picture 2">
            <a:extLst>
              <a:ext uri="{FF2B5EF4-FFF2-40B4-BE49-F238E27FC236}">
                <a16:creationId xmlns:a16="http://schemas.microsoft.com/office/drawing/2014/main" id="{CBBB0F9E-6E03-A3AA-1649-412AAEBAE0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28" y="733425"/>
            <a:ext cx="11771344"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378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A8CA-8AF9-F0D0-B592-5B90E5C04542}"/>
              </a:ext>
            </a:extLst>
          </p:cNvPr>
          <p:cNvSpPr>
            <a:spLocks noGrp="1"/>
          </p:cNvSpPr>
          <p:nvPr>
            <p:ph type="title"/>
          </p:nvPr>
        </p:nvSpPr>
        <p:spPr/>
        <p:txBody>
          <a:bodyPr/>
          <a:lstStyle/>
          <a:p>
            <a:r>
              <a:rPr lang="en-US" dirty="0"/>
              <a:t>Understanding Dual-Write</a:t>
            </a:r>
          </a:p>
        </p:txBody>
      </p:sp>
      <p:pic>
        <p:nvPicPr>
          <p:cNvPr id="3" name="Graphic 2" descr="Narwhale with solid fill">
            <a:extLst>
              <a:ext uri="{FF2B5EF4-FFF2-40B4-BE49-F238E27FC236}">
                <a16:creationId xmlns:a16="http://schemas.microsoft.com/office/drawing/2014/main" id="{981FAFFD-D785-88D6-293B-AB2F94474A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pic>
        <p:nvPicPr>
          <p:cNvPr id="4" name="Graphic 3" descr="Rock On Hand Gesture with solid fill">
            <a:extLst>
              <a:ext uri="{FF2B5EF4-FFF2-40B4-BE49-F238E27FC236}">
                <a16:creationId xmlns:a16="http://schemas.microsoft.com/office/drawing/2014/main" id="{BC787DA2-EBA4-F9C1-4D3E-05754F0DC6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8800" y="5943600"/>
            <a:ext cx="914400" cy="914400"/>
          </a:xfrm>
          <a:prstGeom prst="rect">
            <a:avLst/>
          </a:prstGeom>
        </p:spPr>
      </p:pic>
      <p:sp>
        <p:nvSpPr>
          <p:cNvPr id="5" name="TextBox 7">
            <a:extLst>
              <a:ext uri="{FF2B5EF4-FFF2-40B4-BE49-F238E27FC236}">
                <a16:creationId xmlns:a16="http://schemas.microsoft.com/office/drawing/2014/main" id="{C35590B8-01C8-5DD1-9660-44EC7E14CE12}"/>
              </a:ext>
            </a:extLst>
          </p:cNvPr>
          <p:cNvSpPr txBox="1"/>
          <p:nvPr/>
        </p:nvSpPr>
        <p:spPr>
          <a:xfrm>
            <a:off x="381000" y="1066800"/>
            <a:ext cx="6114474" cy="3539430"/>
          </a:xfrm>
          <a:prstGeom prst="rect">
            <a:avLst/>
          </a:prstGeom>
          <a:noFill/>
        </p:spPr>
        <p:txBody>
          <a:bodyPr wrap="square">
            <a:spAutoFit/>
          </a:bodyPr>
          <a:lstStyle/>
          <a:p>
            <a:pPr marL="457200" indent="-457200">
              <a:buFont typeface="Arial" panose="020B0604020202020204" pitchFamily="34" charset="0"/>
              <a:buChar char="•"/>
            </a:pPr>
            <a:r>
              <a:rPr lang="en-US" sz="3200" dirty="0"/>
              <a:t>In the context of Data Migration…</a:t>
            </a:r>
          </a:p>
          <a:p>
            <a:pPr marL="457200" indent="-457200">
              <a:buFont typeface="Arial" panose="020B0604020202020204" pitchFamily="34" charset="0"/>
              <a:buChar char="•"/>
            </a:pPr>
            <a:r>
              <a:rPr lang="en-US" sz="3200" dirty="0"/>
              <a:t>Part of your data migration, the last part (probably)</a:t>
            </a:r>
          </a:p>
          <a:p>
            <a:pPr marL="457200" indent="-457200">
              <a:buFont typeface="Arial" panose="020B0604020202020204" pitchFamily="34" charset="0"/>
              <a:buChar char="•"/>
            </a:pPr>
            <a:r>
              <a:rPr lang="en-US" sz="3200" dirty="0"/>
              <a:t>Must pick something to get the data first then distribute it from there</a:t>
            </a:r>
          </a:p>
        </p:txBody>
      </p:sp>
    </p:spTree>
    <p:extLst>
      <p:ext uri="{BB962C8B-B14F-4D97-AF65-F5344CB8AC3E}">
        <p14:creationId xmlns:p14="http://schemas.microsoft.com/office/powerpoint/2010/main" val="222395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88A4-EF51-4BB7-8641-6AD86793796E}"/>
              </a:ext>
            </a:extLst>
          </p:cNvPr>
          <p:cNvSpPr>
            <a:spLocks noGrp="1"/>
          </p:cNvSpPr>
          <p:nvPr>
            <p:ph type="title"/>
          </p:nvPr>
        </p:nvSpPr>
        <p:spPr/>
        <p:txBody>
          <a:bodyPr/>
          <a:lstStyle/>
          <a:p>
            <a:r>
              <a:rPr lang="en-US" dirty="0"/>
              <a:t>Scenarios and Recommended Practices</a:t>
            </a:r>
          </a:p>
        </p:txBody>
      </p:sp>
      <p:pic>
        <p:nvPicPr>
          <p:cNvPr id="3" name="Graphic 2" descr="Narwhale with solid fill">
            <a:extLst>
              <a:ext uri="{FF2B5EF4-FFF2-40B4-BE49-F238E27FC236}">
                <a16:creationId xmlns:a16="http://schemas.microsoft.com/office/drawing/2014/main" id="{308ED4AB-7943-A104-B73B-8F70DF9CAC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pic>
        <p:nvPicPr>
          <p:cNvPr id="4" name="Graphic 3" descr="Rock On Hand Gesture with solid fill">
            <a:extLst>
              <a:ext uri="{FF2B5EF4-FFF2-40B4-BE49-F238E27FC236}">
                <a16:creationId xmlns:a16="http://schemas.microsoft.com/office/drawing/2014/main" id="{5FC05032-C361-18BC-8E9D-74DF38A56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8800" y="5943600"/>
            <a:ext cx="914400" cy="914400"/>
          </a:xfrm>
          <a:prstGeom prst="rect">
            <a:avLst/>
          </a:prstGeom>
        </p:spPr>
      </p:pic>
    </p:spTree>
    <p:extLst>
      <p:ext uri="{BB962C8B-B14F-4D97-AF65-F5344CB8AC3E}">
        <p14:creationId xmlns:p14="http://schemas.microsoft.com/office/powerpoint/2010/main" val="4287743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8D72-CA36-DF62-B7AA-3F75CF3BB933}"/>
              </a:ext>
            </a:extLst>
          </p:cNvPr>
          <p:cNvSpPr>
            <a:spLocks noGrp="1"/>
          </p:cNvSpPr>
          <p:nvPr>
            <p:ph type="title"/>
          </p:nvPr>
        </p:nvSpPr>
        <p:spPr/>
        <p:txBody>
          <a:bodyPr/>
          <a:lstStyle/>
          <a:p>
            <a:r>
              <a:rPr lang="en-US" dirty="0"/>
              <a:t>Cross-Company Data Sharing Overview</a:t>
            </a:r>
          </a:p>
        </p:txBody>
      </p:sp>
      <p:sp>
        <p:nvSpPr>
          <p:cNvPr id="6" name="Freeform: Shape 5">
            <a:extLst>
              <a:ext uri="{FF2B5EF4-FFF2-40B4-BE49-F238E27FC236}">
                <a16:creationId xmlns:a16="http://schemas.microsoft.com/office/drawing/2014/main" id="{841ED45A-EB6A-FF23-6D31-C1E365848840}"/>
              </a:ext>
            </a:extLst>
          </p:cNvPr>
          <p:cNvSpPr/>
          <p:nvPr/>
        </p:nvSpPr>
        <p:spPr>
          <a:xfrm>
            <a:off x="4933950" y="1143000"/>
            <a:ext cx="6858000" cy="1428749"/>
          </a:xfrm>
          <a:custGeom>
            <a:avLst/>
            <a:gdLst>
              <a:gd name="connsiteX0" fmla="*/ 0 w 6858000"/>
              <a:gd name="connsiteY0" fmla="*/ 178594 h 1428749"/>
              <a:gd name="connsiteX1" fmla="*/ 6143626 w 6858000"/>
              <a:gd name="connsiteY1" fmla="*/ 178594 h 1428749"/>
              <a:gd name="connsiteX2" fmla="*/ 6143626 w 6858000"/>
              <a:gd name="connsiteY2" fmla="*/ 0 h 1428749"/>
              <a:gd name="connsiteX3" fmla="*/ 6858000 w 6858000"/>
              <a:gd name="connsiteY3" fmla="*/ 714375 h 1428749"/>
              <a:gd name="connsiteX4" fmla="*/ 6143626 w 6858000"/>
              <a:gd name="connsiteY4" fmla="*/ 1428749 h 1428749"/>
              <a:gd name="connsiteX5" fmla="*/ 6143626 w 6858000"/>
              <a:gd name="connsiteY5" fmla="*/ 1250155 h 1428749"/>
              <a:gd name="connsiteX6" fmla="*/ 0 w 6858000"/>
              <a:gd name="connsiteY6" fmla="*/ 1250155 h 1428749"/>
              <a:gd name="connsiteX7" fmla="*/ 0 w 6858000"/>
              <a:gd name="connsiteY7" fmla="*/ 178594 h 142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1428749">
                <a:moveTo>
                  <a:pt x="0" y="178594"/>
                </a:moveTo>
                <a:lnTo>
                  <a:pt x="6143626" y="178594"/>
                </a:lnTo>
                <a:lnTo>
                  <a:pt x="6143626" y="0"/>
                </a:lnTo>
                <a:lnTo>
                  <a:pt x="6858000" y="714375"/>
                </a:lnTo>
                <a:lnTo>
                  <a:pt x="6143626" y="1428749"/>
                </a:lnTo>
                <a:lnTo>
                  <a:pt x="6143626" y="1250155"/>
                </a:lnTo>
                <a:lnTo>
                  <a:pt x="0" y="1250155"/>
                </a:lnTo>
                <a:lnTo>
                  <a:pt x="0" y="178594"/>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605" tIns="193199" rIns="550386" bIns="193199" numCol="1" spcCol="1270" anchor="t" anchorCtr="0">
            <a:noAutofit/>
          </a:bodyPr>
          <a:lstStyle/>
          <a:p>
            <a:pPr marL="228600" lvl="1" indent="-228600" algn="l" defTabSz="1022350">
              <a:lnSpc>
                <a:spcPct val="90000"/>
              </a:lnSpc>
              <a:spcBef>
                <a:spcPct val="0"/>
              </a:spcBef>
              <a:spcAft>
                <a:spcPct val="15000"/>
              </a:spcAft>
              <a:buChar char="•"/>
            </a:pPr>
            <a:r>
              <a:rPr lang="en-US" sz="2300" kern="1200" dirty="0">
                <a:solidFill>
                  <a:schemeClr val="bg2"/>
                </a:solidFill>
              </a:rPr>
              <a:t>Duplicated record sharing (DRS)</a:t>
            </a:r>
          </a:p>
          <a:p>
            <a:pPr marL="228600" lvl="1" indent="-228600" algn="l" defTabSz="1022350">
              <a:lnSpc>
                <a:spcPct val="90000"/>
              </a:lnSpc>
              <a:spcBef>
                <a:spcPct val="0"/>
              </a:spcBef>
              <a:spcAft>
                <a:spcPct val="15000"/>
              </a:spcAft>
              <a:buChar char="•"/>
            </a:pPr>
            <a:r>
              <a:rPr lang="en-US" sz="2300" kern="1200" dirty="0">
                <a:solidFill>
                  <a:schemeClr val="bg2"/>
                </a:solidFill>
              </a:rPr>
              <a:t>Master company sharing (Single record sharing (SRS))</a:t>
            </a:r>
          </a:p>
        </p:txBody>
      </p:sp>
      <p:sp>
        <p:nvSpPr>
          <p:cNvPr id="7" name="Freeform: Shape 6">
            <a:extLst>
              <a:ext uri="{FF2B5EF4-FFF2-40B4-BE49-F238E27FC236}">
                <a16:creationId xmlns:a16="http://schemas.microsoft.com/office/drawing/2014/main" id="{4FE488A3-3515-0A64-D98C-8F3ED798FE7B}"/>
              </a:ext>
            </a:extLst>
          </p:cNvPr>
          <p:cNvSpPr/>
          <p:nvPr/>
        </p:nvSpPr>
        <p:spPr>
          <a:xfrm>
            <a:off x="361950" y="1143000"/>
            <a:ext cx="4572000" cy="1428749"/>
          </a:xfrm>
          <a:custGeom>
            <a:avLst/>
            <a:gdLst>
              <a:gd name="connsiteX0" fmla="*/ 0 w 4572000"/>
              <a:gd name="connsiteY0" fmla="*/ 238130 h 1428749"/>
              <a:gd name="connsiteX1" fmla="*/ 238130 w 4572000"/>
              <a:gd name="connsiteY1" fmla="*/ 0 h 1428749"/>
              <a:gd name="connsiteX2" fmla="*/ 4333870 w 4572000"/>
              <a:gd name="connsiteY2" fmla="*/ 0 h 1428749"/>
              <a:gd name="connsiteX3" fmla="*/ 4572000 w 4572000"/>
              <a:gd name="connsiteY3" fmla="*/ 238130 h 1428749"/>
              <a:gd name="connsiteX4" fmla="*/ 4572000 w 4572000"/>
              <a:gd name="connsiteY4" fmla="*/ 1190619 h 1428749"/>
              <a:gd name="connsiteX5" fmla="*/ 4333870 w 4572000"/>
              <a:gd name="connsiteY5" fmla="*/ 1428749 h 1428749"/>
              <a:gd name="connsiteX6" fmla="*/ 238130 w 4572000"/>
              <a:gd name="connsiteY6" fmla="*/ 1428749 h 1428749"/>
              <a:gd name="connsiteX7" fmla="*/ 0 w 4572000"/>
              <a:gd name="connsiteY7" fmla="*/ 1190619 h 1428749"/>
              <a:gd name="connsiteX8" fmla="*/ 0 w 4572000"/>
              <a:gd name="connsiteY8" fmla="*/ 238130 h 142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1428749">
                <a:moveTo>
                  <a:pt x="0" y="238130"/>
                </a:moveTo>
                <a:cubicBezTo>
                  <a:pt x="0" y="106614"/>
                  <a:pt x="106614" y="0"/>
                  <a:pt x="238130" y="0"/>
                </a:cubicBezTo>
                <a:lnTo>
                  <a:pt x="4333870" y="0"/>
                </a:lnTo>
                <a:cubicBezTo>
                  <a:pt x="4465386" y="0"/>
                  <a:pt x="4572000" y="106614"/>
                  <a:pt x="4572000" y="238130"/>
                </a:cubicBezTo>
                <a:lnTo>
                  <a:pt x="4572000" y="1190619"/>
                </a:lnTo>
                <a:cubicBezTo>
                  <a:pt x="4572000" y="1322135"/>
                  <a:pt x="4465386" y="1428749"/>
                  <a:pt x="4333870" y="1428749"/>
                </a:cubicBezTo>
                <a:lnTo>
                  <a:pt x="238130" y="1428749"/>
                </a:lnTo>
                <a:cubicBezTo>
                  <a:pt x="106614" y="1428749"/>
                  <a:pt x="0" y="1322135"/>
                  <a:pt x="0" y="1190619"/>
                </a:cubicBezTo>
                <a:lnTo>
                  <a:pt x="0" y="23813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766" tIns="149756" rIns="229766" bIns="149756"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chemeClr val="tx2"/>
                </a:solidFill>
              </a:rPr>
              <a:t>Concepts</a:t>
            </a:r>
          </a:p>
        </p:txBody>
      </p:sp>
      <p:sp>
        <p:nvSpPr>
          <p:cNvPr id="8" name="Freeform: Shape 7">
            <a:extLst>
              <a:ext uri="{FF2B5EF4-FFF2-40B4-BE49-F238E27FC236}">
                <a16:creationId xmlns:a16="http://schemas.microsoft.com/office/drawing/2014/main" id="{33B69669-927F-F611-3FF8-CD1BF282E877}"/>
              </a:ext>
            </a:extLst>
          </p:cNvPr>
          <p:cNvSpPr/>
          <p:nvPr/>
        </p:nvSpPr>
        <p:spPr>
          <a:xfrm>
            <a:off x="4933950" y="2714625"/>
            <a:ext cx="6858000" cy="1428749"/>
          </a:xfrm>
          <a:custGeom>
            <a:avLst/>
            <a:gdLst>
              <a:gd name="connsiteX0" fmla="*/ 0 w 6858000"/>
              <a:gd name="connsiteY0" fmla="*/ 178594 h 1428749"/>
              <a:gd name="connsiteX1" fmla="*/ 6143626 w 6858000"/>
              <a:gd name="connsiteY1" fmla="*/ 178594 h 1428749"/>
              <a:gd name="connsiteX2" fmla="*/ 6143626 w 6858000"/>
              <a:gd name="connsiteY2" fmla="*/ 0 h 1428749"/>
              <a:gd name="connsiteX3" fmla="*/ 6858000 w 6858000"/>
              <a:gd name="connsiteY3" fmla="*/ 714375 h 1428749"/>
              <a:gd name="connsiteX4" fmla="*/ 6143626 w 6858000"/>
              <a:gd name="connsiteY4" fmla="*/ 1428749 h 1428749"/>
              <a:gd name="connsiteX5" fmla="*/ 6143626 w 6858000"/>
              <a:gd name="connsiteY5" fmla="*/ 1250155 h 1428749"/>
              <a:gd name="connsiteX6" fmla="*/ 0 w 6858000"/>
              <a:gd name="connsiteY6" fmla="*/ 1250155 h 1428749"/>
              <a:gd name="connsiteX7" fmla="*/ 0 w 6858000"/>
              <a:gd name="connsiteY7" fmla="*/ 178594 h 142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1428749">
                <a:moveTo>
                  <a:pt x="0" y="178594"/>
                </a:moveTo>
                <a:lnTo>
                  <a:pt x="6143626" y="178594"/>
                </a:lnTo>
                <a:lnTo>
                  <a:pt x="6143626" y="0"/>
                </a:lnTo>
                <a:lnTo>
                  <a:pt x="6858000" y="714375"/>
                </a:lnTo>
                <a:lnTo>
                  <a:pt x="6143626" y="1428749"/>
                </a:lnTo>
                <a:lnTo>
                  <a:pt x="6143626" y="1250155"/>
                </a:lnTo>
                <a:lnTo>
                  <a:pt x="0" y="1250155"/>
                </a:lnTo>
                <a:lnTo>
                  <a:pt x="0" y="178594"/>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605" tIns="193199" rIns="550386" bIns="193199" numCol="1" spcCol="1270" anchor="t" anchorCtr="0">
            <a:noAutofit/>
          </a:bodyPr>
          <a:lstStyle/>
          <a:p>
            <a:pPr marL="228600" lvl="1" indent="-228600" algn="l" defTabSz="1022350">
              <a:lnSpc>
                <a:spcPct val="90000"/>
              </a:lnSpc>
              <a:spcBef>
                <a:spcPct val="0"/>
              </a:spcBef>
              <a:spcAft>
                <a:spcPct val="15000"/>
              </a:spcAft>
              <a:buChar char="•"/>
            </a:pPr>
            <a:r>
              <a:rPr lang="en-US" sz="2300" kern="1200" dirty="0">
                <a:solidFill>
                  <a:schemeClr val="bg2"/>
                </a:solidFill>
              </a:rPr>
              <a:t>Consistent customer data</a:t>
            </a:r>
          </a:p>
          <a:p>
            <a:pPr marL="228600" lvl="1" indent="-228600" algn="l" defTabSz="1022350">
              <a:lnSpc>
                <a:spcPct val="90000"/>
              </a:lnSpc>
              <a:spcBef>
                <a:spcPct val="0"/>
              </a:spcBef>
              <a:spcAft>
                <a:spcPct val="15000"/>
              </a:spcAft>
              <a:buChar char="•"/>
            </a:pPr>
            <a:r>
              <a:rPr lang="en-US" sz="2300" kern="1200" dirty="0">
                <a:solidFill>
                  <a:schemeClr val="bg2"/>
                </a:solidFill>
              </a:rPr>
              <a:t>Configuration alignment</a:t>
            </a:r>
          </a:p>
          <a:p>
            <a:pPr marL="228600" lvl="1" indent="-228600" algn="l" defTabSz="1022350">
              <a:lnSpc>
                <a:spcPct val="90000"/>
              </a:lnSpc>
              <a:spcBef>
                <a:spcPct val="0"/>
              </a:spcBef>
              <a:spcAft>
                <a:spcPct val="15000"/>
              </a:spcAft>
              <a:buChar char="•"/>
            </a:pPr>
            <a:r>
              <a:rPr lang="en-US" sz="2300" kern="1200" dirty="0">
                <a:solidFill>
                  <a:schemeClr val="bg2"/>
                </a:solidFill>
              </a:rPr>
              <a:t>Centralized maintenance</a:t>
            </a:r>
          </a:p>
        </p:txBody>
      </p:sp>
      <p:sp>
        <p:nvSpPr>
          <p:cNvPr id="9" name="Freeform: Shape 8">
            <a:extLst>
              <a:ext uri="{FF2B5EF4-FFF2-40B4-BE49-F238E27FC236}">
                <a16:creationId xmlns:a16="http://schemas.microsoft.com/office/drawing/2014/main" id="{66D1D276-633B-6D11-2429-2D0371FACA5D}"/>
              </a:ext>
            </a:extLst>
          </p:cNvPr>
          <p:cNvSpPr/>
          <p:nvPr/>
        </p:nvSpPr>
        <p:spPr>
          <a:xfrm>
            <a:off x="361950" y="2714625"/>
            <a:ext cx="4572000" cy="1428749"/>
          </a:xfrm>
          <a:custGeom>
            <a:avLst/>
            <a:gdLst>
              <a:gd name="connsiteX0" fmla="*/ 0 w 4572000"/>
              <a:gd name="connsiteY0" fmla="*/ 238130 h 1428749"/>
              <a:gd name="connsiteX1" fmla="*/ 238130 w 4572000"/>
              <a:gd name="connsiteY1" fmla="*/ 0 h 1428749"/>
              <a:gd name="connsiteX2" fmla="*/ 4333870 w 4572000"/>
              <a:gd name="connsiteY2" fmla="*/ 0 h 1428749"/>
              <a:gd name="connsiteX3" fmla="*/ 4572000 w 4572000"/>
              <a:gd name="connsiteY3" fmla="*/ 238130 h 1428749"/>
              <a:gd name="connsiteX4" fmla="*/ 4572000 w 4572000"/>
              <a:gd name="connsiteY4" fmla="*/ 1190619 h 1428749"/>
              <a:gd name="connsiteX5" fmla="*/ 4333870 w 4572000"/>
              <a:gd name="connsiteY5" fmla="*/ 1428749 h 1428749"/>
              <a:gd name="connsiteX6" fmla="*/ 238130 w 4572000"/>
              <a:gd name="connsiteY6" fmla="*/ 1428749 h 1428749"/>
              <a:gd name="connsiteX7" fmla="*/ 0 w 4572000"/>
              <a:gd name="connsiteY7" fmla="*/ 1190619 h 1428749"/>
              <a:gd name="connsiteX8" fmla="*/ 0 w 4572000"/>
              <a:gd name="connsiteY8" fmla="*/ 238130 h 142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1428749">
                <a:moveTo>
                  <a:pt x="0" y="238130"/>
                </a:moveTo>
                <a:cubicBezTo>
                  <a:pt x="0" y="106614"/>
                  <a:pt x="106614" y="0"/>
                  <a:pt x="238130" y="0"/>
                </a:cubicBezTo>
                <a:lnTo>
                  <a:pt x="4333870" y="0"/>
                </a:lnTo>
                <a:cubicBezTo>
                  <a:pt x="4465386" y="0"/>
                  <a:pt x="4572000" y="106614"/>
                  <a:pt x="4572000" y="238130"/>
                </a:cubicBezTo>
                <a:lnTo>
                  <a:pt x="4572000" y="1190619"/>
                </a:lnTo>
                <a:cubicBezTo>
                  <a:pt x="4572000" y="1322135"/>
                  <a:pt x="4465386" y="1428749"/>
                  <a:pt x="4333870" y="1428749"/>
                </a:cubicBezTo>
                <a:lnTo>
                  <a:pt x="238130" y="1428749"/>
                </a:lnTo>
                <a:cubicBezTo>
                  <a:pt x="106614" y="1428749"/>
                  <a:pt x="0" y="1322135"/>
                  <a:pt x="0" y="1190619"/>
                </a:cubicBezTo>
                <a:lnTo>
                  <a:pt x="0" y="23813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766" tIns="149756" rIns="229766" bIns="149756"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chemeClr val="tx2"/>
                </a:solidFill>
              </a:rPr>
              <a:t>Why?</a:t>
            </a:r>
          </a:p>
        </p:txBody>
      </p:sp>
      <p:sp>
        <p:nvSpPr>
          <p:cNvPr id="10" name="Freeform: Shape 9">
            <a:extLst>
              <a:ext uri="{FF2B5EF4-FFF2-40B4-BE49-F238E27FC236}">
                <a16:creationId xmlns:a16="http://schemas.microsoft.com/office/drawing/2014/main" id="{CB58FE54-3749-17A9-4A11-E0C70DDBC6E9}"/>
              </a:ext>
            </a:extLst>
          </p:cNvPr>
          <p:cNvSpPr/>
          <p:nvPr/>
        </p:nvSpPr>
        <p:spPr>
          <a:xfrm>
            <a:off x="4933950" y="4286250"/>
            <a:ext cx="6858000" cy="1428749"/>
          </a:xfrm>
          <a:custGeom>
            <a:avLst/>
            <a:gdLst>
              <a:gd name="connsiteX0" fmla="*/ 0 w 6858000"/>
              <a:gd name="connsiteY0" fmla="*/ 178594 h 1428749"/>
              <a:gd name="connsiteX1" fmla="*/ 6143626 w 6858000"/>
              <a:gd name="connsiteY1" fmla="*/ 178594 h 1428749"/>
              <a:gd name="connsiteX2" fmla="*/ 6143626 w 6858000"/>
              <a:gd name="connsiteY2" fmla="*/ 0 h 1428749"/>
              <a:gd name="connsiteX3" fmla="*/ 6858000 w 6858000"/>
              <a:gd name="connsiteY3" fmla="*/ 714375 h 1428749"/>
              <a:gd name="connsiteX4" fmla="*/ 6143626 w 6858000"/>
              <a:gd name="connsiteY4" fmla="*/ 1428749 h 1428749"/>
              <a:gd name="connsiteX5" fmla="*/ 6143626 w 6858000"/>
              <a:gd name="connsiteY5" fmla="*/ 1250155 h 1428749"/>
              <a:gd name="connsiteX6" fmla="*/ 0 w 6858000"/>
              <a:gd name="connsiteY6" fmla="*/ 1250155 h 1428749"/>
              <a:gd name="connsiteX7" fmla="*/ 0 w 6858000"/>
              <a:gd name="connsiteY7" fmla="*/ 178594 h 142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1428749">
                <a:moveTo>
                  <a:pt x="0" y="178594"/>
                </a:moveTo>
                <a:lnTo>
                  <a:pt x="6143626" y="178594"/>
                </a:lnTo>
                <a:lnTo>
                  <a:pt x="6143626" y="0"/>
                </a:lnTo>
                <a:lnTo>
                  <a:pt x="6858000" y="714375"/>
                </a:lnTo>
                <a:lnTo>
                  <a:pt x="6143626" y="1428749"/>
                </a:lnTo>
                <a:lnTo>
                  <a:pt x="6143626" y="1250155"/>
                </a:lnTo>
                <a:lnTo>
                  <a:pt x="0" y="1250155"/>
                </a:lnTo>
                <a:lnTo>
                  <a:pt x="0" y="178594"/>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605" tIns="193199" rIns="550386" bIns="193199" numCol="1" spcCol="1270" anchor="t" anchorCtr="0">
            <a:noAutofit/>
          </a:bodyPr>
          <a:lstStyle/>
          <a:p>
            <a:pPr marL="228600" lvl="1" indent="-228600" algn="l" defTabSz="1022350">
              <a:lnSpc>
                <a:spcPct val="90000"/>
              </a:lnSpc>
              <a:spcBef>
                <a:spcPct val="0"/>
              </a:spcBef>
              <a:spcAft>
                <a:spcPct val="15000"/>
              </a:spcAft>
              <a:buChar char="•"/>
            </a:pPr>
            <a:r>
              <a:rPr lang="en-US" sz="2300" kern="1200" dirty="0">
                <a:solidFill>
                  <a:schemeClr val="bg2"/>
                </a:solidFill>
              </a:rPr>
              <a:t>Mode</a:t>
            </a:r>
          </a:p>
          <a:p>
            <a:pPr marL="228600" lvl="1" indent="-228600" algn="l" defTabSz="1022350">
              <a:lnSpc>
                <a:spcPct val="90000"/>
              </a:lnSpc>
              <a:spcBef>
                <a:spcPct val="0"/>
              </a:spcBef>
              <a:spcAft>
                <a:spcPct val="15000"/>
              </a:spcAft>
              <a:buChar char="•"/>
            </a:pPr>
            <a:r>
              <a:rPr lang="en-US" sz="2300" kern="1200" dirty="0">
                <a:solidFill>
                  <a:schemeClr val="bg2"/>
                </a:solidFill>
              </a:rPr>
              <a:t>Tables and fields</a:t>
            </a:r>
          </a:p>
          <a:p>
            <a:pPr marL="228600" lvl="1" indent="-228600" algn="l" defTabSz="1022350">
              <a:lnSpc>
                <a:spcPct val="90000"/>
              </a:lnSpc>
              <a:spcBef>
                <a:spcPct val="0"/>
              </a:spcBef>
              <a:spcAft>
                <a:spcPct val="15000"/>
              </a:spcAft>
              <a:buChar char="•"/>
            </a:pPr>
            <a:r>
              <a:rPr lang="en-US" sz="2300" kern="1200" dirty="0">
                <a:solidFill>
                  <a:schemeClr val="bg2"/>
                </a:solidFill>
              </a:rPr>
              <a:t>Companies</a:t>
            </a:r>
          </a:p>
        </p:txBody>
      </p:sp>
      <p:sp>
        <p:nvSpPr>
          <p:cNvPr id="11" name="Freeform: Shape 10">
            <a:extLst>
              <a:ext uri="{FF2B5EF4-FFF2-40B4-BE49-F238E27FC236}">
                <a16:creationId xmlns:a16="http://schemas.microsoft.com/office/drawing/2014/main" id="{5A303A97-6C98-8C4F-8FDD-10597F6737A4}"/>
              </a:ext>
            </a:extLst>
          </p:cNvPr>
          <p:cNvSpPr/>
          <p:nvPr/>
        </p:nvSpPr>
        <p:spPr>
          <a:xfrm>
            <a:off x="361950" y="4286250"/>
            <a:ext cx="4572000" cy="1428749"/>
          </a:xfrm>
          <a:custGeom>
            <a:avLst/>
            <a:gdLst>
              <a:gd name="connsiteX0" fmla="*/ 0 w 4572000"/>
              <a:gd name="connsiteY0" fmla="*/ 238130 h 1428749"/>
              <a:gd name="connsiteX1" fmla="*/ 238130 w 4572000"/>
              <a:gd name="connsiteY1" fmla="*/ 0 h 1428749"/>
              <a:gd name="connsiteX2" fmla="*/ 4333870 w 4572000"/>
              <a:gd name="connsiteY2" fmla="*/ 0 h 1428749"/>
              <a:gd name="connsiteX3" fmla="*/ 4572000 w 4572000"/>
              <a:gd name="connsiteY3" fmla="*/ 238130 h 1428749"/>
              <a:gd name="connsiteX4" fmla="*/ 4572000 w 4572000"/>
              <a:gd name="connsiteY4" fmla="*/ 1190619 h 1428749"/>
              <a:gd name="connsiteX5" fmla="*/ 4333870 w 4572000"/>
              <a:gd name="connsiteY5" fmla="*/ 1428749 h 1428749"/>
              <a:gd name="connsiteX6" fmla="*/ 238130 w 4572000"/>
              <a:gd name="connsiteY6" fmla="*/ 1428749 h 1428749"/>
              <a:gd name="connsiteX7" fmla="*/ 0 w 4572000"/>
              <a:gd name="connsiteY7" fmla="*/ 1190619 h 1428749"/>
              <a:gd name="connsiteX8" fmla="*/ 0 w 4572000"/>
              <a:gd name="connsiteY8" fmla="*/ 238130 h 142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1428749">
                <a:moveTo>
                  <a:pt x="0" y="238130"/>
                </a:moveTo>
                <a:cubicBezTo>
                  <a:pt x="0" y="106614"/>
                  <a:pt x="106614" y="0"/>
                  <a:pt x="238130" y="0"/>
                </a:cubicBezTo>
                <a:lnTo>
                  <a:pt x="4333870" y="0"/>
                </a:lnTo>
                <a:cubicBezTo>
                  <a:pt x="4465386" y="0"/>
                  <a:pt x="4572000" y="106614"/>
                  <a:pt x="4572000" y="238130"/>
                </a:cubicBezTo>
                <a:lnTo>
                  <a:pt x="4572000" y="1190619"/>
                </a:lnTo>
                <a:cubicBezTo>
                  <a:pt x="4572000" y="1322135"/>
                  <a:pt x="4465386" y="1428749"/>
                  <a:pt x="4333870" y="1428749"/>
                </a:cubicBezTo>
                <a:lnTo>
                  <a:pt x="238130" y="1428749"/>
                </a:lnTo>
                <a:cubicBezTo>
                  <a:pt x="106614" y="1428749"/>
                  <a:pt x="0" y="1322135"/>
                  <a:pt x="0" y="1190619"/>
                </a:cubicBezTo>
                <a:lnTo>
                  <a:pt x="0" y="23813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9766" tIns="149756" rIns="229766" bIns="149756"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chemeClr val="tx2"/>
                </a:solidFill>
              </a:rPr>
              <a:t>Data sharing policies</a:t>
            </a:r>
          </a:p>
        </p:txBody>
      </p:sp>
      <p:pic>
        <p:nvPicPr>
          <p:cNvPr id="12" name="Graphic 11" descr="Narwhale with solid fill">
            <a:extLst>
              <a:ext uri="{FF2B5EF4-FFF2-40B4-BE49-F238E27FC236}">
                <a16:creationId xmlns:a16="http://schemas.microsoft.com/office/drawing/2014/main" id="{3706D9ED-C6AC-AAF8-130C-F150F4D9C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2250029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981" y="469467"/>
            <a:ext cx="11336039" cy="743908"/>
          </a:xfrm>
        </p:spPr>
        <p:txBody>
          <a:bodyPr/>
          <a:lstStyle/>
          <a:p>
            <a:r>
              <a:rPr lang="en-US" dirty="0"/>
              <a:t>Data Sharing Framework</a:t>
            </a:r>
          </a:p>
        </p:txBody>
      </p:sp>
      <p:sp>
        <p:nvSpPr>
          <p:cNvPr id="41" name="Rectangle 40"/>
          <p:cNvSpPr/>
          <p:nvPr/>
        </p:nvSpPr>
        <p:spPr>
          <a:xfrm>
            <a:off x="3379502" y="3145288"/>
            <a:ext cx="1498631" cy="9896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Legal Entity Scope</a:t>
            </a:r>
          </a:p>
        </p:txBody>
      </p:sp>
      <p:sp>
        <p:nvSpPr>
          <p:cNvPr id="42" name="Rectangle 41"/>
          <p:cNvSpPr/>
          <p:nvPr/>
        </p:nvSpPr>
        <p:spPr>
          <a:xfrm>
            <a:off x="427985" y="3145289"/>
            <a:ext cx="1186623" cy="9896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Tables</a:t>
            </a:r>
          </a:p>
        </p:txBody>
      </p:sp>
      <p:sp>
        <p:nvSpPr>
          <p:cNvPr id="43" name="Rectangle 42"/>
          <p:cNvSpPr/>
          <p:nvPr/>
        </p:nvSpPr>
        <p:spPr>
          <a:xfrm>
            <a:off x="427981" y="1715154"/>
            <a:ext cx="4450151" cy="9896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Policy</a:t>
            </a:r>
          </a:p>
        </p:txBody>
      </p:sp>
      <p:sp>
        <p:nvSpPr>
          <p:cNvPr id="44" name="Rectangle 43"/>
          <p:cNvSpPr/>
          <p:nvPr/>
        </p:nvSpPr>
        <p:spPr>
          <a:xfrm>
            <a:off x="1895642" y="3145288"/>
            <a:ext cx="1186623" cy="9896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Fields</a:t>
            </a:r>
          </a:p>
        </p:txBody>
      </p:sp>
      <p:sp>
        <p:nvSpPr>
          <p:cNvPr id="47" name="Rectangle 46"/>
          <p:cNvSpPr/>
          <p:nvPr/>
        </p:nvSpPr>
        <p:spPr>
          <a:xfrm>
            <a:off x="7194945" y="3078466"/>
            <a:ext cx="630727"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900">
                <a:solidFill>
                  <a:srgbClr val="FFFFFF"/>
                </a:solidFill>
                <a:latin typeface="Segoe UI"/>
              </a:rPr>
              <a:t>Legal Entity Scope</a:t>
            </a:r>
          </a:p>
        </p:txBody>
      </p:sp>
      <p:sp>
        <p:nvSpPr>
          <p:cNvPr id="48" name="Rectangle 47"/>
          <p:cNvSpPr/>
          <p:nvPr/>
        </p:nvSpPr>
        <p:spPr>
          <a:xfrm>
            <a:off x="5952743" y="3078466"/>
            <a:ext cx="499413"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800">
                <a:solidFill>
                  <a:srgbClr val="FFFFFF"/>
                </a:solidFill>
                <a:latin typeface="Segoe UI"/>
              </a:rPr>
              <a:t>Tables</a:t>
            </a:r>
          </a:p>
        </p:txBody>
      </p:sp>
      <p:sp>
        <p:nvSpPr>
          <p:cNvPr id="49" name="Rectangle 48"/>
          <p:cNvSpPr/>
          <p:nvPr/>
        </p:nvSpPr>
        <p:spPr>
          <a:xfrm>
            <a:off x="5952742" y="2476567"/>
            <a:ext cx="1872930" cy="4165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Policy A</a:t>
            </a:r>
          </a:p>
        </p:txBody>
      </p:sp>
      <p:sp>
        <p:nvSpPr>
          <p:cNvPr id="50" name="Rectangle 49"/>
          <p:cNvSpPr/>
          <p:nvPr/>
        </p:nvSpPr>
        <p:spPr>
          <a:xfrm>
            <a:off x="6570434" y="3078466"/>
            <a:ext cx="532994"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1050">
                <a:solidFill>
                  <a:srgbClr val="FFFFFF"/>
                </a:solidFill>
                <a:latin typeface="Segoe UI"/>
              </a:rPr>
              <a:t>Fields</a:t>
            </a:r>
          </a:p>
        </p:txBody>
      </p:sp>
      <p:sp>
        <p:nvSpPr>
          <p:cNvPr id="52" name="Rectangle 51"/>
          <p:cNvSpPr/>
          <p:nvPr/>
        </p:nvSpPr>
        <p:spPr>
          <a:xfrm>
            <a:off x="7194945" y="4388545"/>
            <a:ext cx="630727"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900">
                <a:solidFill>
                  <a:srgbClr val="FFFFFF"/>
                </a:solidFill>
                <a:latin typeface="Segoe UI"/>
              </a:rPr>
              <a:t>Legal Entity Scope</a:t>
            </a:r>
          </a:p>
        </p:txBody>
      </p:sp>
      <p:sp>
        <p:nvSpPr>
          <p:cNvPr id="53" name="Rectangle 52"/>
          <p:cNvSpPr/>
          <p:nvPr/>
        </p:nvSpPr>
        <p:spPr>
          <a:xfrm>
            <a:off x="5952743" y="4388545"/>
            <a:ext cx="499413"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800">
                <a:solidFill>
                  <a:srgbClr val="FFFFFF"/>
                </a:solidFill>
                <a:latin typeface="Segoe UI"/>
              </a:rPr>
              <a:t>Tables</a:t>
            </a:r>
          </a:p>
        </p:txBody>
      </p:sp>
      <p:sp>
        <p:nvSpPr>
          <p:cNvPr id="54" name="Rectangle 53"/>
          <p:cNvSpPr/>
          <p:nvPr/>
        </p:nvSpPr>
        <p:spPr>
          <a:xfrm>
            <a:off x="5952742" y="3786646"/>
            <a:ext cx="1872930" cy="4165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Policy B</a:t>
            </a:r>
          </a:p>
        </p:txBody>
      </p:sp>
      <p:sp>
        <p:nvSpPr>
          <p:cNvPr id="55" name="Rectangle 54"/>
          <p:cNvSpPr/>
          <p:nvPr/>
        </p:nvSpPr>
        <p:spPr>
          <a:xfrm>
            <a:off x="6570434" y="4388545"/>
            <a:ext cx="532994"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1050">
                <a:solidFill>
                  <a:srgbClr val="FFFFFF"/>
                </a:solidFill>
                <a:latin typeface="Segoe UI"/>
              </a:rPr>
              <a:t>Fields</a:t>
            </a:r>
          </a:p>
        </p:txBody>
      </p:sp>
      <p:sp>
        <p:nvSpPr>
          <p:cNvPr id="57" name="Rectangle 56"/>
          <p:cNvSpPr/>
          <p:nvPr/>
        </p:nvSpPr>
        <p:spPr>
          <a:xfrm>
            <a:off x="7194945" y="5698627"/>
            <a:ext cx="630727"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900">
                <a:solidFill>
                  <a:srgbClr val="FFFFFF"/>
                </a:solidFill>
                <a:latin typeface="Segoe UI"/>
              </a:rPr>
              <a:t>Legal Entity Scope</a:t>
            </a:r>
          </a:p>
        </p:txBody>
      </p:sp>
      <p:sp>
        <p:nvSpPr>
          <p:cNvPr id="58" name="Rectangle 57"/>
          <p:cNvSpPr/>
          <p:nvPr/>
        </p:nvSpPr>
        <p:spPr>
          <a:xfrm>
            <a:off x="5952743" y="5698627"/>
            <a:ext cx="499413"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800">
                <a:solidFill>
                  <a:srgbClr val="FFFFFF"/>
                </a:solidFill>
                <a:latin typeface="Segoe UI"/>
              </a:rPr>
              <a:t>Tables</a:t>
            </a:r>
          </a:p>
        </p:txBody>
      </p:sp>
      <p:sp>
        <p:nvSpPr>
          <p:cNvPr id="59" name="Rectangle 58"/>
          <p:cNvSpPr/>
          <p:nvPr/>
        </p:nvSpPr>
        <p:spPr>
          <a:xfrm>
            <a:off x="5952742" y="5096728"/>
            <a:ext cx="1872930" cy="4165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Policy C</a:t>
            </a:r>
          </a:p>
        </p:txBody>
      </p:sp>
      <p:sp>
        <p:nvSpPr>
          <p:cNvPr id="60" name="Rectangle 59"/>
          <p:cNvSpPr/>
          <p:nvPr/>
        </p:nvSpPr>
        <p:spPr>
          <a:xfrm>
            <a:off x="6570434" y="5698627"/>
            <a:ext cx="532994"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1050">
                <a:solidFill>
                  <a:srgbClr val="FFFFFF"/>
                </a:solidFill>
                <a:latin typeface="Segoe UI"/>
              </a:rPr>
              <a:t>Fields</a:t>
            </a:r>
          </a:p>
        </p:txBody>
      </p:sp>
      <p:sp>
        <p:nvSpPr>
          <p:cNvPr id="61" name="Rectangle 60"/>
          <p:cNvSpPr/>
          <p:nvPr/>
        </p:nvSpPr>
        <p:spPr>
          <a:xfrm>
            <a:off x="5552899" y="1723339"/>
            <a:ext cx="2591462" cy="51063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Environment 1</a:t>
            </a:r>
          </a:p>
        </p:txBody>
      </p:sp>
      <p:sp>
        <p:nvSpPr>
          <p:cNvPr id="63" name="Rectangle 62"/>
          <p:cNvSpPr/>
          <p:nvPr/>
        </p:nvSpPr>
        <p:spPr>
          <a:xfrm>
            <a:off x="10635719" y="3078465"/>
            <a:ext cx="630727"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900">
                <a:solidFill>
                  <a:srgbClr val="FFFFFF"/>
                </a:solidFill>
                <a:latin typeface="Segoe UI"/>
              </a:rPr>
              <a:t>Legal Entity Scope</a:t>
            </a:r>
          </a:p>
        </p:txBody>
      </p:sp>
      <p:sp>
        <p:nvSpPr>
          <p:cNvPr id="64" name="Rectangle 63"/>
          <p:cNvSpPr/>
          <p:nvPr/>
        </p:nvSpPr>
        <p:spPr>
          <a:xfrm>
            <a:off x="9393517" y="3078465"/>
            <a:ext cx="499413"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800">
                <a:solidFill>
                  <a:srgbClr val="FFFFFF"/>
                </a:solidFill>
                <a:latin typeface="Segoe UI"/>
              </a:rPr>
              <a:t>Tables</a:t>
            </a:r>
          </a:p>
        </p:txBody>
      </p:sp>
      <p:sp>
        <p:nvSpPr>
          <p:cNvPr id="65" name="Rectangle 64"/>
          <p:cNvSpPr/>
          <p:nvPr/>
        </p:nvSpPr>
        <p:spPr>
          <a:xfrm>
            <a:off x="9393516" y="2476566"/>
            <a:ext cx="1872930" cy="4165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dirty="0">
                <a:solidFill>
                  <a:srgbClr val="FFFFFF"/>
                </a:solidFill>
                <a:latin typeface="Segoe UI"/>
              </a:rPr>
              <a:t>Policy A</a:t>
            </a:r>
          </a:p>
        </p:txBody>
      </p:sp>
      <p:sp>
        <p:nvSpPr>
          <p:cNvPr id="66" name="Rectangle 65"/>
          <p:cNvSpPr/>
          <p:nvPr/>
        </p:nvSpPr>
        <p:spPr>
          <a:xfrm>
            <a:off x="10011208" y="3078465"/>
            <a:ext cx="518426"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1050">
                <a:solidFill>
                  <a:srgbClr val="FFFFFF"/>
                </a:solidFill>
                <a:latin typeface="Segoe UI"/>
              </a:rPr>
              <a:t>Fields</a:t>
            </a:r>
          </a:p>
        </p:txBody>
      </p:sp>
      <p:sp>
        <p:nvSpPr>
          <p:cNvPr id="68" name="Rectangle 67"/>
          <p:cNvSpPr/>
          <p:nvPr/>
        </p:nvSpPr>
        <p:spPr>
          <a:xfrm>
            <a:off x="10635719" y="4388546"/>
            <a:ext cx="630727"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900">
                <a:solidFill>
                  <a:srgbClr val="FFFFFF"/>
                </a:solidFill>
                <a:latin typeface="Segoe UI"/>
              </a:rPr>
              <a:t>Legal Entity Scope</a:t>
            </a:r>
          </a:p>
        </p:txBody>
      </p:sp>
      <p:sp>
        <p:nvSpPr>
          <p:cNvPr id="69" name="Rectangle 68"/>
          <p:cNvSpPr/>
          <p:nvPr/>
        </p:nvSpPr>
        <p:spPr>
          <a:xfrm>
            <a:off x="9393517" y="4388546"/>
            <a:ext cx="499413"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800">
                <a:solidFill>
                  <a:srgbClr val="FFFFFF"/>
                </a:solidFill>
                <a:latin typeface="Segoe UI"/>
              </a:rPr>
              <a:t>Tables</a:t>
            </a:r>
          </a:p>
        </p:txBody>
      </p:sp>
      <p:sp>
        <p:nvSpPr>
          <p:cNvPr id="70" name="Rectangle 69"/>
          <p:cNvSpPr/>
          <p:nvPr/>
        </p:nvSpPr>
        <p:spPr>
          <a:xfrm>
            <a:off x="9393516" y="3786647"/>
            <a:ext cx="1872930" cy="4165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Policy B</a:t>
            </a:r>
          </a:p>
        </p:txBody>
      </p:sp>
      <p:sp>
        <p:nvSpPr>
          <p:cNvPr id="71" name="Rectangle 70"/>
          <p:cNvSpPr/>
          <p:nvPr/>
        </p:nvSpPr>
        <p:spPr>
          <a:xfrm>
            <a:off x="10011208" y="4388546"/>
            <a:ext cx="518426"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1050">
                <a:solidFill>
                  <a:srgbClr val="FFFFFF"/>
                </a:solidFill>
                <a:latin typeface="Segoe UI"/>
              </a:rPr>
              <a:t>Fields</a:t>
            </a:r>
          </a:p>
        </p:txBody>
      </p:sp>
      <p:sp>
        <p:nvSpPr>
          <p:cNvPr id="73" name="Rectangle 72"/>
          <p:cNvSpPr/>
          <p:nvPr/>
        </p:nvSpPr>
        <p:spPr>
          <a:xfrm>
            <a:off x="10635719" y="5698626"/>
            <a:ext cx="630727"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900">
                <a:solidFill>
                  <a:srgbClr val="FFFFFF"/>
                </a:solidFill>
                <a:latin typeface="Segoe UI"/>
              </a:rPr>
              <a:t>Legal Entity Scope</a:t>
            </a:r>
          </a:p>
        </p:txBody>
      </p:sp>
      <p:sp>
        <p:nvSpPr>
          <p:cNvPr id="74" name="Rectangle 73"/>
          <p:cNvSpPr/>
          <p:nvPr/>
        </p:nvSpPr>
        <p:spPr>
          <a:xfrm>
            <a:off x="9393517" y="5698626"/>
            <a:ext cx="499413"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800">
                <a:solidFill>
                  <a:srgbClr val="FFFFFF"/>
                </a:solidFill>
                <a:latin typeface="Segoe UI"/>
              </a:rPr>
              <a:t>Tables</a:t>
            </a:r>
          </a:p>
        </p:txBody>
      </p:sp>
      <p:sp>
        <p:nvSpPr>
          <p:cNvPr id="75" name="Rectangle 74"/>
          <p:cNvSpPr/>
          <p:nvPr/>
        </p:nvSpPr>
        <p:spPr>
          <a:xfrm>
            <a:off x="9393516" y="5096727"/>
            <a:ext cx="1872930" cy="4165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Policy C</a:t>
            </a:r>
          </a:p>
        </p:txBody>
      </p:sp>
      <p:sp>
        <p:nvSpPr>
          <p:cNvPr id="76" name="Rectangle 75"/>
          <p:cNvSpPr/>
          <p:nvPr/>
        </p:nvSpPr>
        <p:spPr>
          <a:xfrm>
            <a:off x="10011208" y="5698626"/>
            <a:ext cx="602721" cy="4165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1050">
                <a:solidFill>
                  <a:srgbClr val="FFFFFF"/>
                </a:solidFill>
                <a:latin typeface="Segoe UI"/>
              </a:rPr>
              <a:t>Fields</a:t>
            </a:r>
          </a:p>
        </p:txBody>
      </p:sp>
      <p:sp>
        <p:nvSpPr>
          <p:cNvPr id="77" name="Rectangle 76"/>
          <p:cNvSpPr/>
          <p:nvPr/>
        </p:nvSpPr>
        <p:spPr>
          <a:xfrm>
            <a:off x="8993672" y="1723338"/>
            <a:ext cx="2591462" cy="51063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a:solidFill>
                  <a:srgbClr val="FFFFFF"/>
                </a:solidFill>
                <a:latin typeface="Segoe UI"/>
              </a:rPr>
              <a:t>Environment 2</a:t>
            </a:r>
          </a:p>
        </p:txBody>
      </p:sp>
      <p:sp>
        <p:nvSpPr>
          <p:cNvPr id="78" name="Arrow: Right 77"/>
          <p:cNvSpPr/>
          <p:nvPr/>
        </p:nvSpPr>
        <p:spPr>
          <a:xfrm>
            <a:off x="8304338" y="3482804"/>
            <a:ext cx="815761" cy="1246138"/>
          </a:xfrm>
          <a:prstGeom prst="rightArrow">
            <a:avLst>
              <a:gd name="adj1" fmla="val 50000"/>
              <a:gd name="adj2" fmla="val 48305"/>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r>
              <a:rPr lang="en-US" sz="1200">
                <a:solidFill>
                  <a:srgbClr val="FFFFFF"/>
                </a:solidFill>
                <a:latin typeface="Segoe UI"/>
              </a:rPr>
              <a:t>Data Entity</a:t>
            </a:r>
          </a:p>
        </p:txBody>
      </p:sp>
      <p:pic>
        <p:nvPicPr>
          <p:cNvPr id="2" name="Graphic 1" descr="Narwhale with solid fill">
            <a:extLst>
              <a:ext uri="{FF2B5EF4-FFF2-40B4-BE49-F238E27FC236}">
                <a16:creationId xmlns:a16="http://schemas.microsoft.com/office/drawing/2014/main" id="{281A23E2-765B-D222-6962-CDB358D9E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2088443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61" grpId="0" animBg="1"/>
      <p:bldP spid="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E07926-962F-4380-89B1-970597D28E1B}"/>
              </a:ext>
            </a:extLst>
          </p:cNvPr>
          <p:cNvSpPr>
            <a:spLocks noGrp="1"/>
          </p:cNvSpPr>
          <p:nvPr>
            <p:ph type="title"/>
          </p:nvPr>
        </p:nvSpPr>
        <p:spPr>
          <a:xfrm>
            <a:off x="304800" y="2362200"/>
            <a:ext cx="7969282" cy="1495794"/>
          </a:xfrm>
        </p:spPr>
        <p:txBody>
          <a:bodyPr/>
          <a:lstStyle/>
          <a:p>
            <a:r>
              <a:rPr lang="en-US" dirty="0"/>
              <a:t>Understanding the </a:t>
            </a:r>
            <a:r>
              <a:rPr lang="en-US" dirty="0" err="1"/>
              <a:t>Datascape</a:t>
            </a:r>
            <a:endParaRPr lang="en-US" dirty="0"/>
          </a:p>
        </p:txBody>
      </p:sp>
      <p:pic>
        <p:nvPicPr>
          <p:cNvPr id="6" name="Graphic 5" descr="Narwhale with solid fill">
            <a:extLst>
              <a:ext uri="{FF2B5EF4-FFF2-40B4-BE49-F238E27FC236}">
                <a16:creationId xmlns:a16="http://schemas.microsoft.com/office/drawing/2014/main" id="{BFE80B13-D3CF-A827-ACAA-A8F3E8ADF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00" y="5905500"/>
            <a:ext cx="914400" cy="914400"/>
          </a:xfrm>
          <a:prstGeom prst="rect">
            <a:avLst/>
          </a:prstGeom>
        </p:spPr>
      </p:pic>
      <p:pic>
        <p:nvPicPr>
          <p:cNvPr id="7" name="Graphic 6" descr="Rock On Hand Gesture with solid fill">
            <a:extLst>
              <a:ext uri="{FF2B5EF4-FFF2-40B4-BE49-F238E27FC236}">
                <a16:creationId xmlns:a16="http://schemas.microsoft.com/office/drawing/2014/main" id="{DFA00592-F0ED-158F-CFDE-D927ACDA4E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00" y="5943600"/>
            <a:ext cx="914400" cy="914400"/>
          </a:xfrm>
          <a:prstGeom prst="rect">
            <a:avLst/>
          </a:prstGeom>
        </p:spPr>
      </p:pic>
    </p:spTree>
    <p:extLst>
      <p:ext uri="{BB962C8B-B14F-4D97-AF65-F5344CB8AC3E}">
        <p14:creationId xmlns:p14="http://schemas.microsoft.com/office/powerpoint/2010/main" val="78279025"/>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he Configure cross-company data sharing page in Dynamics 365 F&amp;O.">
            <a:extLst>
              <a:ext uri="{FF2B5EF4-FFF2-40B4-BE49-F238E27FC236}">
                <a16:creationId xmlns:a16="http://schemas.microsoft.com/office/drawing/2014/main" id="{158AE816-81D6-4D13-9FA7-565102AD367C}"/>
              </a:ext>
            </a:extLst>
          </p:cNvPr>
          <p:cNvPicPr>
            <a:picLocks noChangeAspect="1"/>
          </p:cNvPicPr>
          <p:nvPr/>
        </p:nvPicPr>
        <p:blipFill>
          <a:blip r:embed="rId2"/>
          <a:stretch>
            <a:fillRect/>
          </a:stretch>
        </p:blipFill>
        <p:spPr>
          <a:xfrm>
            <a:off x="0" y="538370"/>
            <a:ext cx="12192000" cy="5781261"/>
          </a:xfrm>
          <a:prstGeom prst="rect">
            <a:avLst/>
          </a:prstGeom>
        </p:spPr>
      </p:pic>
      <p:sp>
        <p:nvSpPr>
          <p:cNvPr id="2" name="Title 1">
            <a:extLst>
              <a:ext uri="{FF2B5EF4-FFF2-40B4-BE49-F238E27FC236}">
                <a16:creationId xmlns:a16="http://schemas.microsoft.com/office/drawing/2014/main" id="{C26E3A5E-AA51-2955-778F-A0B7B06B9706}"/>
              </a:ext>
            </a:extLst>
          </p:cNvPr>
          <p:cNvSpPr>
            <a:spLocks noGrp="1"/>
          </p:cNvSpPr>
          <p:nvPr>
            <p:ph type="title"/>
          </p:nvPr>
        </p:nvSpPr>
        <p:spPr>
          <a:xfrm>
            <a:off x="426424" y="-744014"/>
            <a:ext cx="11336039" cy="744014"/>
          </a:xfrm>
        </p:spPr>
        <p:txBody>
          <a:bodyPr vert="horz" wrap="square" lIns="0" tIns="164592" rIns="0" bIns="0" rtlCol="0" anchor="b">
            <a:noAutofit/>
          </a:bodyPr>
          <a:lstStyle/>
          <a:p>
            <a:r>
              <a:rPr lang="en-US" dirty="0"/>
              <a:t>Configure cross-company data sharing</a:t>
            </a:r>
          </a:p>
        </p:txBody>
      </p:sp>
      <p:pic>
        <p:nvPicPr>
          <p:cNvPr id="3" name="Graphic 2" descr="Narwhale with solid fill">
            <a:extLst>
              <a:ext uri="{FF2B5EF4-FFF2-40B4-BE49-F238E27FC236}">
                <a16:creationId xmlns:a16="http://schemas.microsoft.com/office/drawing/2014/main" id="{4E8DEFD9-8C59-237A-8FFB-2894C68C4C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366192158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configure cross-company data sharing page in Dynamics 365 F&amp;O">
            <a:extLst>
              <a:ext uri="{FF2B5EF4-FFF2-40B4-BE49-F238E27FC236}">
                <a16:creationId xmlns:a16="http://schemas.microsoft.com/office/drawing/2014/main" id="{189B6727-DA75-4D23-8325-4240901C593B}"/>
              </a:ext>
            </a:extLst>
          </p:cNvPr>
          <p:cNvPicPr>
            <a:picLocks noChangeAspect="1"/>
          </p:cNvPicPr>
          <p:nvPr/>
        </p:nvPicPr>
        <p:blipFill>
          <a:blip r:embed="rId2"/>
          <a:stretch>
            <a:fillRect/>
          </a:stretch>
        </p:blipFill>
        <p:spPr>
          <a:xfrm>
            <a:off x="0" y="456363"/>
            <a:ext cx="12192000" cy="5945275"/>
          </a:xfrm>
          <a:prstGeom prst="rect">
            <a:avLst/>
          </a:prstGeom>
        </p:spPr>
      </p:pic>
      <p:sp>
        <p:nvSpPr>
          <p:cNvPr id="2" name="Title 1">
            <a:extLst>
              <a:ext uri="{FF2B5EF4-FFF2-40B4-BE49-F238E27FC236}">
                <a16:creationId xmlns:a16="http://schemas.microsoft.com/office/drawing/2014/main" id="{1BA2F7B1-53DD-2E9B-3FDC-5BDBC14CB879}"/>
              </a:ext>
            </a:extLst>
          </p:cNvPr>
          <p:cNvSpPr>
            <a:spLocks noGrp="1"/>
          </p:cNvSpPr>
          <p:nvPr>
            <p:ph type="title"/>
          </p:nvPr>
        </p:nvSpPr>
        <p:spPr>
          <a:xfrm>
            <a:off x="427980" y="-990600"/>
            <a:ext cx="11336039" cy="744014"/>
          </a:xfrm>
        </p:spPr>
        <p:txBody>
          <a:bodyPr/>
          <a:lstStyle/>
          <a:p>
            <a:r>
              <a:rPr lang="en-US" dirty="0"/>
              <a:t>Configure cross-company data sharing setup</a:t>
            </a:r>
          </a:p>
        </p:txBody>
      </p:sp>
      <p:pic>
        <p:nvPicPr>
          <p:cNvPr id="3" name="Graphic 2" descr="Narwhale with solid fill">
            <a:extLst>
              <a:ext uri="{FF2B5EF4-FFF2-40B4-BE49-F238E27FC236}">
                <a16:creationId xmlns:a16="http://schemas.microsoft.com/office/drawing/2014/main" id="{74FC5B56-0E71-15B0-B325-1607F0EF7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378970238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58468" y="1606865"/>
            <a:ext cx="10365812" cy="3856062"/>
          </a:xfrm>
        </p:spPr>
        <p:txBody>
          <a:bodyPr/>
          <a:lstStyle/>
          <a:p>
            <a:r>
              <a:rPr lang="en-US" sz="3137" dirty="0">
                <a:gradFill>
                  <a:gsLst>
                    <a:gs pos="1250">
                      <a:schemeClr val="tx2"/>
                    </a:gs>
                    <a:gs pos="99000">
                      <a:schemeClr val="tx2"/>
                    </a:gs>
                  </a:gsLst>
                  <a:lin ang="5400000" scaled="0"/>
                </a:gradFill>
              </a:rPr>
              <a:t>Replicate (share) reference and group data between companies within an environment</a:t>
            </a:r>
          </a:p>
          <a:p>
            <a:pPr marL="905218" lvl="1" indent="-448193">
              <a:buFont typeface="Arial" panose="020B0604020202020204" pitchFamily="34" charset="0"/>
              <a:buChar char="•"/>
            </a:pPr>
            <a:r>
              <a:rPr lang="en-US" sz="2353" dirty="0">
                <a:latin typeface="Calibri" panose="020F0502020204030204" pitchFamily="34" charset="0"/>
                <a:cs typeface="Calibri" panose="020F0502020204030204" pitchFamily="34" charset="0"/>
              </a:rPr>
              <a:t>Data integrity is verified prior to replication</a:t>
            </a:r>
          </a:p>
          <a:p>
            <a:pPr marL="905218" lvl="1" indent="-448193">
              <a:buFont typeface="Arial" panose="020B0604020202020204" pitchFamily="34" charset="0"/>
              <a:buChar char="•"/>
            </a:pPr>
            <a:r>
              <a:rPr lang="en-US" sz="2353" dirty="0">
                <a:latin typeface="Calibri" panose="020F0502020204030204" pitchFamily="34" charset="0"/>
                <a:cs typeface="Calibri" panose="020F0502020204030204" pitchFamily="34" charset="0"/>
              </a:rPr>
              <a:t>Not a replacement for virtual company, this is a new implementation for data sharing.</a:t>
            </a:r>
            <a:endParaRPr lang="en-US" sz="2745" dirty="0">
              <a:latin typeface="Calibri" panose="020F0502020204030204" pitchFamily="34" charset="0"/>
              <a:ea typeface="Segoe UI Historic" panose="020B0502040204020203" pitchFamily="34" charset="0"/>
              <a:cs typeface="Calibri" panose="020F0502020204030204" pitchFamily="34" charset="0"/>
            </a:endParaRPr>
          </a:p>
          <a:p>
            <a:r>
              <a:rPr lang="en-US" sz="3137" dirty="0">
                <a:gradFill>
                  <a:gsLst>
                    <a:gs pos="1250">
                      <a:schemeClr val="tx2"/>
                    </a:gs>
                    <a:gs pos="99000">
                      <a:schemeClr val="tx2"/>
                    </a:gs>
                  </a:gsLst>
                  <a:lin ang="5400000" scaled="0"/>
                </a:gradFill>
              </a:rPr>
              <a:t>Limitations</a:t>
            </a:r>
          </a:p>
          <a:p>
            <a:pPr marL="905218" lvl="1" indent="-448193">
              <a:buFont typeface="Arial" panose="020B0604020202020204" pitchFamily="34" charset="0"/>
              <a:buChar char="•"/>
            </a:pPr>
            <a:r>
              <a:rPr lang="en-US" sz="2353" dirty="0">
                <a:latin typeface="Calibri" panose="020F0502020204030204" pitchFamily="34" charset="0"/>
                <a:cs typeface="Calibri" panose="020F0502020204030204" pitchFamily="34" charset="0"/>
              </a:rPr>
              <a:t>It can’t be used to share transactional data between companies.</a:t>
            </a:r>
          </a:p>
          <a:p>
            <a:pPr marL="905218" lvl="1" indent="-448193">
              <a:buFont typeface="Arial" panose="020B0604020202020204" pitchFamily="34" charset="0"/>
              <a:buChar char="•"/>
            </a:pPr>
            <a:r>
              <a:rPr lang="en-US" sz="2353" dirty="0">
                <a:latin typeface="Calibri" panose="020F0502020204030204" pitchFamily="34" charset="0"/>
                <a:cs typeface="Calibri" panose="020F0502020204030204" pitchFamily="34" charset="0"/>
              </a:rPr>
              <a:t>Only </a:t>
            </a:r>
            <a:r>
              <a:rPr lang="en-US" sz="2353" dirty="0">
                <a:solidFill>
                  <a:srgbClr val="0278D7"/>
                </a:solidFill>
                <a:latin typeface="Calibri" panose="020F0502020204030204" pitchFamily="34" charset="0"/>
                <a:cs typeface="Calibri" panose="020F0502020204030204" pitchFamily="34" charset="0"/>
              </a:rPr>
              <a:t>reference, parameters and group </a:t>
            </a:r>
            <a:r>
              <a:rPr lang="en-US" sz="2353" dirty="0">
                <a:latin typeface="Calibri" panose="020F0502020204030204" pitchFamily="34" charset="0"/>
                <a:cs typeface="Calibri" panose="020F0502020204030204" pitchFamily="34" charset="0"/>
              </a:rPr>
              <a:t>data can be shared</a:t>
            </a:r>
          </a:p>
          <a:p>
            <a:pPr marL="905218" lvl="1" indent="-448193">
              <a:buFont typeface="Arial" panose="020B0604020202020204" pitchFamily="34" charset="0"/>
              <a:buChar char="•"/>
            </a:pPr>
            <a:r>
              <a:rPr lang="en-US" sz="2353" dirty="0">
                <a:latin typeface="Calibri" panose="020F0502020204030204" pitchFamily="34" charset="0"/>
                <a:cs typeface="Calibri" panose="020F0502020204030204" pitchFamily="34" charset="0"/>
              </a:rPr>
              <a:t>It supports replicating fewer than two million total records per job (calculated as the number of shared records * number of shared companies)</a:t>
            </a:r>
          </a:p>
          <a:p>
            <a:pPr marL="336080" lvl="1"/>
            <a:endParaRPr lang="en-US" dirty="0">
              <a:solidFill>
                <a:srgbClr val="FF0000"/>
              </a:solidFill>
            </a:endParaRPr>
          </a:p>
        </p:txBody>
      </p:sp>
      <p:sp>
        <p:nvSpPr>
          <p:cNvPr id="2" name="Title 1"/>
          <p:cNvSpPr>
            <a:spLocks noGrp="1"/>
          </p:cNvSpPr>
          <p:nvPr>
            <p:ph type="title"/>
          </p:nvPr>
        </p:nvSpPr>
        <p:spPr/>
        <p:txBody>
          <a:bodyPr>
            <a:normAutofit/>
          </a:bodyPr>
          <a:lstStyle/>
          <a:p>
            <a:r>
              <a:rPr lang="en-US" dirty="0"/>
              <a:t>Data Sharing Framework Recommendations</a:t>
            </a:r>
          </a:p>
        </p:txBody>
      </p:sp>
      <p:pic>
        <p:nvPicPr>
          <p:cNvPr id="4" name="Graphic 3" descr="Narwhale with solid fill">
            <a:extLst>
              <a:ext uri="{FF2B5EF4-FFF2-40B4-BE49-F238E27FC236}">
                <a16:creationId xmlns:a16="http://schemas.microsoft.com/office/drawing/2014/main" id="{825D38F0-8443-4128-24F8-66FC6EBA6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3468856050"/>
      </p:ext>
    </p:extLst>
  </p:cSld>
  <p:clrMapOvr>
    <a:masterClrMapping/>
  </p:clrMapOvr>
  <mc:AlternateContent xmlns:mc="http://schemas.openxmlformats.org/markup-compatibility/2006" xmlns:p14="http://schemas.microsoft.com/office/powerpoint/2010/main">
    <mc:Choice Requires="p14">
      <p:transition spd="med" p14:dur="700" advTm="120149">
        <p:fade/>
      </p:transition>
    </mc:Choice>
    <mc:Fallback xmlns="">
      <p:transition spd="med" advTm="120149">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CDBB3AA-4BEC-AAA3-F594-0837FBD7632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FE32D90F-60B1-CE0C-D8D7-17CB176CDCFC}"/>
              </a:ext>
            </a:extLst>
          </p:cNvPr>
          <p:cNvSpPr>
            <a:spLocks noGrp="1"/>
          </p:cNvSpPr>
          <p:nvPr>
            <p:ph type="title"/>
          </p:nvPr>
        </p:nvSpPr>
        <p:spPr>
          <a:xfrm>
            <a:off x="381000" y="1738312"/>
            <a:ext cx="7969282" cy="1495794"/>
          </a:xfrm>
        </p:spPr>
        <p:txBody>
          <a:bodyPr/>
          <a:lstStyle/>
          <a:p>
            <a:r>
              <a:rPr lang="en-US" dirty="0"/>
              <a:t>Data Preparation and Cleansing</a:t>
            </a:r>
          </a:p>
        </p:txBody>
      </p:sp>
    </p:spTree>
    <p:extLst>
      <p:ext uri="{BB962C8B-B14F-4D97-AF65-F5344CB8AC3E}">
        <p14:creationId xmlns:p14="http://schemas.microsoft.com/office/powerpoint/2010/main" val="3553271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D0FEF-7EE9-7FB7-B2A1-AB8E45F0B12B}"/>
              </a:ext>
            </a:extLst>
          </p:cNvPr>
          <p:cNvSpPr>
            <a:spLocks noGrp="1"/>
          </p:cNvSpPr>
          <p:nvPr>
            <p:ph type="title"/>
          </p:nvPr>
        </p:nvSpPr>
        <p:spPr/>
        <p:txBody>
          <a:bodyPr/>
          <a:lstStyle/>
          <a:p>
            <a:r>
              <a:rPr lang="en-US" dirty="0"/>
              <a:t>Importance of data quality</a:t>
            </a:r>
          </a:p>
        </p:txBody>
      </p:sp>
      <p:sp>
        <p:nvSpPr>
          <p:cNvPr id="7" name="Freeform: Shape 6">
            <a:extLst>
              <a:ext uri="{FF2B5EF4-FFF2-40B4-BE49-F238E27FC236}">
                <a16:creationId xmlns:a16="http://schemas.microsoft.com/office/drawing/2014/main" id="{027DA18C-CB8D-36C1-701E-26FF41663F67}"/>
              </a:ext>
            </a:extLst>
          </p:cNvPr>
          <p:cNvSpPr/>
          <p:nvPr/>
        </p:nvSpPr>
        <p:spPr>
          <a:xfrm>
            <a:off x="4495799" y="1232856"/>
            <a:ext cx="7315200" cy="702766"/>
          </a:xfrm>
          <a:custGeom>
            <a:avLst/>
            <a:gdLst>
              <a:gd name="connsiteX0" fmla="*/ 117130 w 702766"/>
              <a:gd name="connsiteY0" fmla="*/ 0 h 7315200"/>
              <a:gd name="connsiteX1" fmla="*/ 585636 w 702766"/>
              <a:gd name="connsiteY1" fmla="*/ 0 h 7315200"/>
              <a:gd name="connsiteX2" fmla="*/ 702766 w 702766"/>
              <a:gd name="connsiteY2" fmla="*/ 117130 h 7315200"/>
              <a:gd name="connsiteX3" fmla="*/ 702766 w 702766"/>
              <a:gd name="connsiteY3" fmla="*/ 7315200 h 7315200"/>
              <a:gd name="connsiteX4" fmla="*/ 702766 w 702766"/>
              <a:gd name="connsiteY4" fmla="*/ 7315200 h 7315200"/>
              <a:gd name="connsiteX5" fmla="*/ 0 w 702766"/>
              <a:gd name="connsiteY5" fmla="*/ 7315200 h 7315200"/>
              <a:gd name="connsiteX6" fmla="*/ 0 w 702766"/>
              <a:gd name="connsiteY6" fmla="*/ 7315200 h 7315200"/>
              <a:gd name="connsiteX7" fmla="*/ 0 w 702766"/>
              <a:gd name="connsiteY7" fmla="*/ 117130 h 7315200"/>
              <a:gd name="connsiteX8" fmla="*/ 117130 w 702766"/>
              <a:gd name="connsiteY8"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766" h="7315200">
                <a:moveTo>
                  <a:pt x="702766" y="1219228"/>
                </a:moveTo>
                <a:lnTo>
                  <a:pt x="702766" y="6095972"/>
                </a:lnTo>
                <a:cubicBezTo>
                  <a:pt x="702766" y="6769329"/>
                  <a:pt x="697728" y="7315195"/>
                  <a:pt x="691513" y="7315195"/>
                </a:cubicBezTo>
                <a:lnTo>
                  <a:pt x="0" y="7315195"/>
                </a:lnTo>
                <a:lnTo>
                  <a:pt x="0" y="7315195"/>
                </a:lnTo>
                <a:lnTo>
                  <a:pt x="0" y="5"/>
                </a:lnTo>
                <a:lnTo>
                  <a:pt x="0" y="5"/>
                </a:lnTo>
                <a:lnTo>
                  <a:pt x="691513" y="5"/>
                </a:lnTo>
                <a:cubicBezTo>
                  <a:pt x="697728" y="5"/>
                  <a:pt x="702766" y="545871"/>
                  <a:pt x="702766" y="1219228"/>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74311" rIns="114316" bIns="74311"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 Accurate, complete, and reliable data is crucial for effective decision-making.</a:t>
            </a:r>
            <a:endParaRPr lang="en-US" sz="2100" kern="1200" dirty="0"/>
          </a:p>
        </p:txBody>
      </p:sp>
      <p:sp>
        <p:nvSpPr>
          <p:cNvPr id="8" name="Freeform: Shape 7">
            <a:extLst>
              <a:ext uri="{FF2B5EF4-FFF2-40B4-BE49-F238E27FC236}">
                <a16:creationId xmlns:a16="http://schemas.microsoft.com/office/drawing/2014/main" id="{815C5240-8F25-A147-EF97-79C9BCA9E068}"/>
              </a:ext>
            </a:extLst>
          </p:cNvPr>
          <p:cNvSpPr/>
          <p:nvPr/>
        </p:nvSpPr>
        <p:spPr>
          <a:xfrm>
            <a:off x="381000" y="1145009"/>
            <a:ext cx="4114800" cy="878458"/>
          </a:xfrm>
          <a:custGeom>
            <a:avLst/>
            <a:gdLst>
              <a:gd name="connsiteX0" fmla="*/ 0 w 4114800"/>
              <a:gd name="connsiteY0" fmla="*/ 146413 h 878458"/>
              <a:gd name="connsiteX1" fmla="*/ 146413 w 4114800"/>
              <a:gd name="connsiteY1" fmla="*/ 0 h 878458"/>
              <a:gd name="connsiteX2" fmla="*/ 3968387 w 4114800"/>
              <a:gd name="connsiteY2" fmla="*/ 0 h 878458"/>
              <a:gd name="connsiteX3" fmla="*/ 4114800 w 4114800"/>
              <a:gd name="connsiteY3" fmla="*/ 146413 h 878458"/>
              <a:gd name="connsiteX4" fmla="*/ 4114800 w 4114800"/>
              <a:gd name="connsiteY4" fmla="*/ 732045 h 878458"/>
              <a:gd name="connsiteX5" fmla="*/ 3968387 w 4114800"/>
              <a:gd name="connsiteY5" fmla="*/ 878458 h 878458"/>
              <a:gd name="connsiteX6" fmla="*/ 146413 w 4114800"/>
              <a:gd name="connsiteY6" fmla="*/ 878458 h 878458"/>
              <a:gd name="connsiteX7" fmla="*/ 0 w 4114800"/>
              <a:gd name="connsiteY7" fmla="*/ 732045 h 878458"/>
              <a:gd name="connsiteX8" fmla="*/ 0 w 4114800"/>
              <a:gd name="connsiteY8" fmla="*/ 146413 h 87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800" h="878458">
                <a:moveTo>
                  <a:pt x="0" y="146413"/>
                </a:moveTo>
                <a:cubicBezTo>
                  <a:pt x="0" y="65551"/>
                  <a:pt x="65551" y="0"/>
                  <a:pt x="146413" y="0"/>
                </a:cubicBezTo>
                <a:lnTo>
                  <a:pt x="3968387" y="0"/>
                </a:lnTo>
                <a:cubicBezTo>
                  <a:pt x="4049249" y="0"/>
                  <a:pt x="4114800" y="65551"/>
                  <a:pt x="4114800" y="146413"/>
                </a:cubicBezTo>
                <a:lnTo>
                  <a:pt x="4114800" y="732045"/>
                </a:lnTo>
                <a:cubicBezTo>
                  <a:pt x="4114800" y="812907"/>
                  <a:pt x="4049249" y="878458"/>
                  <a:pt x="3968387" y="878458"/>
                </a:cubicBezTo>
                <a:lnTo>
                  <a:pt x="146413" y="878458"/>
                </a:lnTo>
                <a:cubicBezTo>
                  <a:pt x="65551" y="878458"/>
                  <a:pt x="0" y="812907"/>
                  <a:pt x="0" y="732045"/>
                </a:cubicBezTo>
                <a:lnTo>
                  <a:pt x="0" y="146413"/>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7183" tIns="100033" rIns="157183" bIns="100033" numCol="1" spcCol="1270" anchor="ctr" anchorCtr="0">
            <a:noAutofit/>
          </a:bodyPr>
          <a:lstStyle/>
          <a:p>
            <a:pPr marL="0" lvl="0" indent="0" algn="ctr" defTabSz="1333500">
              <a:lnSpc>
                <a:spcPct val="90000"/>
              </a:lnSpc>
              <a:spcBef>
                <a:spcPct val="0"/>
              </a:spcBef>
              <a:spcAft>
                <a:spcPct val="35000"/>
              </a:spcAft>
              <a:buNone/>
            </a:pPr>
            <a:r>
              <a:rPr lang="en-US" sz="3000" b="1" i="0" kern="1200" dirty="0"/>
              <a:t>Data Quality</a:t>
            </a:r>
            <a:endParaRPr lang="en-US" sz="3000" kern="1200" dirty="0"/>
          </a:p>
        </p:txBody>
      </p:sp>
      <p:sp>
        <p:nvSpPr>
          <p:cNvPr id="9" name="Freeform: Shape 8">
            <a:extLst>
              <a:ext uri="{FF2B5EF4-FFF2-40B4-BE49-F238E27FC236}">
                <a16:creationId xmlns:a16="http://schemas.microsoft.com/office/drawing/2014/main" id="{D626ED80-5390-3DCB-9264-E7577B3128C5}"/>
              </a:ext>
            </a:extLst>
          </p:cNvPr>
          <p:cNvSpPr/>
          <p:nvPr/>
        </p:nvSpPr>
        <p:spPr>
          <a:xfrm>
            <a:off x="4495799" y="2155237"/>
            <a:ext cx="7315200" cy="702766"/>
          </a:xfrm>
          <a:custGeom>
            <a:avLst/>
            <a:gdLst>
              <a:gd name="connsiteX0" fmla="*/ 117130 w 702766"/>
              <a:gd name="connsiteY0" fmla="*/ 0 h 7315200"/>
              <a:gd name="connsiteX1" fmla="*/ 585636 w 702766"/>
              <a:gd name="connsiteY1" fmla="*/ 0 h 7315200"/>
              <a:gd name="connsiteX2" fmla="*/ 702766 w 702766"/>
              <a:gd name="connsiteY2" fmla="*/ 117130 h 7315200"/>
              <a:gd name="connsiteX3" fmla="*/ 702766 w 702766"/>
              <a:gd name="connsiteY3" fmla="*/ 7315200 h 7315200"/>
              <a:gd name="connsiteX4" fmla="*/ 702766 w 702766"/>
              <a:gd name="connsiteY4" fmla="*/ 7315200 h 7315200"/>
              <a:gd name="connsiteX5" fmla="*/ 0 w 702766"/>
              <a:gd name="connsiteY5" fmla="*/ 7315200 h 7315200"/>
              <a:gd name="connsiteX6" fmla="*/ 0 w 702766"/>
              <a:gd name="connsiteY6" fmla="*/ 7315200 h 7315200"/>
              <a:gd name="connsiteX7" fmla="*/ 0 w 702766"/>
              <a:gd name="connsiteY7" fmla="*/ 117130 h 7315200"/>
              <a:gd name="connsiteX8" fmla="*/ 117130 w 702766"/>
              <a:gd name="connsiteY8"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766" h="7315200">
                <a:moveTo>
                  <a:pt x="702766" y="1219228"/>
                </a:moveTo>
                <a:lnTo>
                  <a:pt x="702766" y="6095972"/>
                </a:lnTo>
                <a:cubicBezTo>
                  <a:pt x="702766" y="6769329"/>
                  <a:pt x="697728" y="7315195"/>
                  <a:pt x="691513" y="7315195"/>
                </a:cubicBezTo>
                <a:lnTo>
                  <a:pt x="0" y="7315195"/>
                </a:lnTo>
                <a:lnTo>
                  <a:pt x="0" y="7315195"/>
                </a:lnTo>
                <a:lnTo>
                  <a:pt x="0" y="5"/>
                </a:lnTo>
                <a:lnTo>
                  <a:pt x="0" y="5"/>
                </a:lnTo>
                <a:lnTo>
                  <a:pt x="691513" y="5"/>
                </a:lnTo>
                <a:cubicBezTo>
                  <a:pt x="697728" y="5"/>
                  <a:pt x="702766" y="545871"/>
                  <a:pt x="702766" y="1219228"/>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74311" rIns="114316" bIns="74311"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Clean data enhances the performance and efficiency of Dynamics 365.</a:t>
            </a:r>
            <a:endParaRPr lang="en-US" sz="2100" kern="1200" dirty="0"/>
          </a:p>
        </p:txBody>
      </p:sp>
      <p:sp>
        <p:nvSpPr>
          <p:cNvPr id="10" name="Freeform: Shape 9">
            <a:extLst>
              <a:ext uri="{FF2B5EF4-FFF2-40B4-BE49-F238E27FC236}">
                <a16:creationId xmlns:a16="http://schemas.microsoft.com/office/drawing/2014/main" id="{D895D459-7F57-A371-605B-5126E2558B0E}"/>
              </a:ext>
            </a:extLst>
          </p:cNvPr>
          <p:cNvSpPr/>
          <p:nvPr/>
        </p:nvSpPr>
        <p:spPr>
          <a:xfrm>
            <a:off x="381000" y="2067390"/>
            <a:ext cx="4114800" cy="878458"/>
          </a:xfrm>
          <a:custGeom>
            <a:avLst/>
            <a:gdLst>
              <a:gd name="connsiteX0" fmla="*/ 0 w 4114800"/>
              <a:gd name="connsiteY0" fmla="*/ 146413 h 878458"/>
              <a:gd name="connsiteX1" fmla="*/ 146413 w 4114800"/>
              <a:gd name="connsiteY1" fmla="*/ 0 h 878458"/>
              <a:gd name="connsiteX2" fmla="*/ 3968387 w 4114800"/>
              <a:gd name="connsiteY2" fmla="*/ 0 h 878458"/>
              <a:gd name="connsiteX3" fmla="*/ 4114800 w 4114800"/>
              <a:gd name="connsiteY3" fmla="*/ 146413 h 878458"/>
              <a:gd name="connsiteX4" fmla="*/ 4114800 w 4114800"/>
              <a:gd name="connsiteY4" fmla="*/ 732045 h 878458"/>
              <a:gd name="connsiteX5" fmla="*/ 3968387 w 4114800"/>
              <a:gd name="connsiteY5" fmla="*/ 878458 h 878458"/>
              <a:gd name="connsiteX6" fmla="*/ 146413 w 4114800"/>
              <a:gd name="connsiteY6" fmla="*/ 878458 h 878458"/>
              <a:gd name="connsiteX7" fmla="*/ 0 w 4114800"/>
              <a:gd name="connsiteY7" fmla="*/ 732045 h 878458"/>
              <a:gd name="connsiteX8" fmla="*/ 0 w 4114800"/>
              <a:gd name="connsiteY8" fmla="*/ 146413 h 87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800" h="878458">
                <a:moveTo>
                  <a:pt x="0" y="146413"/>
                </a:moveTo>
                <a:cubicBezTo>
                  <a:pt x="0" y="65551"/>
                  <a:pt x="65551" y="0"/>
                  <a:pt x="146413" y="0"/>
                </a:cubicBezTo>
                <a:lnTo>
                  <a:pt x="3968387" y="0"/>
                </a:lnTo>
                <a:cubicBezTo>
                  <a:pt x="4049249" y="0"/>
                  <a:pt x="4114800" y="65551"/>
                  <a:pt x="4114800" y="146413"/>
                </a:cubicBezTo>
                <a:lnTo>
                  <a:pt x="4114800" y="732045"/>
                </a:lnTo>
                <a:cubicBezTo>
                  <a:pt x="4114800" y="812907"/>
                  <a:pt x="4049249" y="878458"/>
                  <a:pt x="3968387" y="878458"/>
                </a:cubicBezTo>
                <a:lnTo>
                  <a:pt x="146413" y="878458"/>
                </a:lnTo>
                <a:cubicBezTo>
                  <a:pt x="65551" y="878458"/>
                  <a:pt x="0" y="812907"/>
                  <a:pt x="0" y="732045"/>
                </a:cubicBezTo>
                <a:lnTo>
                  <a:pt x="0" y="146413"/>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7183" tIns="100033" rIns="157183" bIns="100033" numCol="1" spcCol="1270" anchor="ctr" anchorCtr="0">
            <a:noAutofit/>
          </a:bodyPr>
          <a:lstStyle/>
          <a:p>
            <a:pPr marL="0" lvl="0" indent="0" algn="ctr" defTabSz="1333500">
              <a:lnSpc>
                <a:spcPct val="90000"/>
              </a:lnSpc>
              <a:spcBef>
                <a:spcPct val="0"/>
              </a:spcBef>
              <a:spcAft>
                <a:spcPct val="35000"/>
              </a:spcAft>
              <a:buNone/>
            </a:pPr>
            <a:r>
              <a:rPr lang="en-US" sz="3000" b="1" i="0" kern="1200" dirty="0"/>
              <a:t>System Performance</a:t>
            </a:r>
            <a:endParaRPr lang="en-US" sz="3000" kern="1200" dirty="0"/>
          </a:p>
        </p:txBody>
      </p:sp>
      <p:sp>
        <p:nvSpPr>
          <p:cNvPr id="11" name="Freeform: Shape 10">
            <a:extLst>
              <a:ext uri="{FF2B5EF4-FFF2-40B4-BE49-F238E27FC236}">
                <a16:creationId xmlns:a16="http://schemas.microsoft.com/office/drawing/2014/main" id="{1919728C-E237-CD1A-642E-E534639C8E5C}"/>
              </a:ext>
            </a:extLst>
          </p:cNvPr>
          <p:cNvSpPr/>
          <p:nvPr/>
        </p:nvSpPr>
        <p:spPr>
          <a:xfrm>
            <a:off x="4495799" y="3077617"/>
            <a:ext cx="7315200" cy="702766"/>
          </a:xfrm>
          <a:custGeom>
            <a:avLst/>
            <a:gdLst>
              <a:gd name="connsiteX0" fmla="*/ 117130 w 702766"/>
              <a:gd name="connsiteY0" fmla="*/ 0 h 7315200"/>
              <a:gd name="connsiteX1" fmla="*/ 585636 w 702766"/>
              <a:gd name="connsiteY1" fmla="*/ 0 h 7315200"/>
              <a:gd name="connsiteX2" fmla="*/ 702766 w 702766"/>
              <a:gd name="connsiteY2" fmla="*/ 117130 h 7315200"/>
              <a:gd name="connsiteX3" fmla="*/ 702766 w 702766"/>
              <a:gd name="connsiteY3" fmla="*/ 7315200 h 7315200"/>
              <a:gd name="connsiteX4" fmla="*/ 702766 w 702766"/>
              <a:gd name="connsiteY4" fmla="*/ 7315200 h 7315200"/>
              <a:gd name="connsiteX5" fmla="*/ 0 w 702766"/>
              <a:gd name="connsiteY5" fmla="*/ 7315200 h 7315200"/>
              <a:gd name="connsiteX6" fmla="*/ 0 w 702766"/>
              <a:gd name="connsiteY6" fmla="*/ 7315200 h 7315200"/>
              <a:gd name="connsiteX7" fmla="*/ 0 w 702766"/>
              <a:gd name="connsiteY7" fmla="*/ 117130 h 7315200"/>
              <a:gd name="connsiteX8" fmla="*/ 117130 w 702766"/>
              <a:gd name="connsiteY8"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766" h="7315200">
                <a:moveTo>
                  <a:pt x="702766" y="1219228"/>
                </a:moveTo>
                <a:lnTo>
                  <a:pt x="702766" y="6095972"/>
                </a:lnTo>
                <a:cubicBezTo>
                  <a:pt x="702766" y="6769329"/>
                  <a:pt x="697728" y="7315195"/>
                  <a:pt x="691513" y="7315195"/>
                </a:cubicBezTo>
                <a:lnTo>
                  <a:pt x="0" y="7315195"/>
                </a:lnTo>
                <a:lnTo>
                  <a:pt x="0" y="7315195"/>
                </a:lnTo>
                <a:lnTo>
                  <a:pt x="0" y="5"/>
                </a:lnTo>
                <a:lnTo>
                  <a:pt x="0" y="5"/>
                </a:lnTo>
                <a:lnTo>
                  <a:pt x="691513" y="5"/>
                </a:lnTo>
                <a:cubicBezTo>
                  <a:pt x="697728" y="5"/>
                  <a:pt x="702766" y="545871"/>
                  <a:pt x="702766" y="1219228"/>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74311" rIns="114316" bIns="74311"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Consistent and correct data builds trust among users.</a:t>
            </a:r>
            <a:endParaRPr lang="en-US" sz="2100" kern="1200" dirty="0"/>
          </a:p>
        </p:txBody>
      </p:sp>
      <p:sp>
        <p:nvSpPr>
          <p:cNvPr id="12" name="Freeform: Shape 11">
            <a:extLst>
              <a:ext uri="{FF2B5EF4-FFF2-40B4-BE49-F238E27FC236}">
                <a16:creationId xmlns:a16="http://schemas.microsoft.com/office/drawing/2014/main" id="{EBFE7CAE-CC14-BA97-7E81-F2E0BFC0F068}"/>
              </a:ext>
            </a:extLst>
          </p:cNvPr>
          <p:cNvSpPr/>
          <p:nvPr/>
        </p:nvSpPr>
        <p:spPr>
          <a:xfrm>
            <a:off x="381000" y="2989770"/>
            <a:ext cx="4114800" cy="878458"/>
          </a:xfrm>
          <a:custGeom>
            <a:avLst/>
            <a:gdLst>
              <a:gd name="connsiteX0" fmla="*/ 0 w 4114800"/>
              <a:gd name="connsiteY0" fmla="*/ 146413 h 878458"/>
              <a:gd name="connsiteX1" fmla="*/ 146413 w 4114800"/>
              <a:gd name="connsiteY1" fmla="*/ 0 h 878458"/>
              <a:gd name="connsiteX2" fmla="*/ 3968387 w 4114800"/>
              <a:gd name="connsiteY2" fmla="*/ 0 h 878458"/>
              <a:gd name="connsiteX3" fmla="*/ 4114800 w 4114800"/>
              <a:gd name="connsiteY3" fmla="*/ 146413 h 878458"/>
              <a:gd name="connsiteX4" fmla="*/ 4114800 w 4114800"/>
              <a:gd name="connsiteY4" fmla="*/ 732045 h 878458"/>
              <a:gd name="connsiteX5" fmla="*/ 3968387 w 4114800"/>
              <a:gd name="connsiteY5" fmla="*/ 878458 h 878458"/>
              <a:gd name="connsiteX6" fmla="*/ 146413 w 4114800"/>
              <a:gd name="connsiteY6" fmla="*/ 878458 h 878458"/>
              <a:gd name="connsiteX7" fmla="*/ 0 w 4114800"/>
              <a:gd name="connsiteY7" fmla="*/ 732045 h 878458"/>
              <a:gd name="connsiteX8" fmla="*/ 0 w 4114800"/>
              <a:gd name="connsiteY8" fmla="*/ 146413 h 87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800" h="878458">
                <a:moveTo>
                  <a:pt x="0" y="146413"/>
                </a:moveTo>
                <a:cubicBezTo>
                  <a:pt x="0" y="65551"/>
                  <a:pt x="65551" y="0"/>
                  <a:pt x="146413" y="0"/>
                </a:cubicBezTo>
                <a:lnTo>
                  <a:pt x="3968387" y="0"/>
                </a:lnTo>
                <a:cubicBezTo>
                  <a:pt x="4049249" y="0"/>
                  <a:pt x="4114800" y="65551"/>
                  <a:pt x="4114800" y="146413"/>
                </a:cubicBezTo>
                <a:lnTo>
                  <a:pt x="4114800" y="732045"/>
                </a:lnTo>
                <a:cubicBezTo>
                  <a:pt x="4114800" y="812907"/>
                  <a:pt x="4049249" y="878458"/>
                  <a:pt x="3968387" y="878458"/>
                </a:cubicBezTo>
                <a:lnTo>
                  <a:pt x="146413" y="878458"/>
                </a:lnTo>
                <a:cubicBezTo>
                  <a:pt x="65551" y="878458"/>
                  <a:pt x="0" y="812907"/>
                  <a:pt x="0" y="732045"/>
                </a:cubicBezTo>
                <a:lnTo>
                  <a:pt x="0" y="146413"/>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7183" tIns="100033" rIns="157183" bIns="100033" numCol="1" spcCol="1270" anchor="ctr" anchorCtr="0">
            <a:noAutofit/>
          </a:bodyPr>
          <a:lstStyle/>
          <a:p>
            <a:pPr marL="0" lvl="0" indent="0" algn="ctr" defTabSz="1333500">
              <a:lnSpc>
                <a:spcPct val="90000"/>
              </a:lnSpc>
              <a:spcBef>
                <a:spcPct val="0"/>
              </a:spcBef>
              <a:spcAft>
                <a:spcPct val="35000"/>
              </a:spcAft>
              <a:buNone/>
            </a:pPr>
            <a:r>
              <a:rPr lang="en-US" sz="3000" b="1" i="0" kern="1200" dirty="0"/>
              <a:t>User Trust</a:t>
            </a:r>
            <a:endParaRPr lang="en-US" sz="3000" kern="1200" dirty="0"/>
          </a:p>
        </p:txBody>
      </p:sp>
      <p:sp>
        <p:nvSpPr>
          <p:cNvPr id="13" name="Freeform: Shape 12">
            <a:extLst>
              <a:ext uri="{FF2B5EF4-FFF2-40B4-BE49-F238E27FC236}">
                <a16:creationId xmlns:a16="http://schemas.microsoft.com/office/drawing/2014/main" id="{31589D32-889A-2F9E-631D-7809A7FFDD0A}"/>
              </a:ext>
            </a:extLst>
          </p:cNvPr>
          <p:cNvSpPr/>
          <p:nvPr/>
        </p:nvSpPr>
        <p:spPr>
          <a:xfrm>
            <a:off x="4495799" y="3999998"/>
            <a:ext cx="7315200" cy="702766"/>
          </a:xfrm>
          <a:custGeom>
            <a:avLst/>
            <a:gdLst>
              <a:gd name="connsiteX0" fmla="*/ 117130 w 702766"/>
              <a:gd name="connsiteY0" fmla="*/ 0 h 7315200"/>
              <a:gd name="connsiteX1" fmla="*/ 585636 w 702766"/>
              <a:gd name="connsiteY1" fmla="*/ 0 h 7315200"/>
              <a:gd name="connsiteX2" fmla="*/ 702766 w 702766"/>
              <a:gd name="connsiteY2" fmla="*/ 117130 h 7315200"/>
              <a:gd name="connsiteX3" fmla="*/ 702766 w 702766"/>
              <a:gd name="connsiteY3" fmla="*/ 7315200 h 7315200"/>
              <a:gd name="connsiteX4" fmla="*/ 702766 w 702766"/>
              <a:gd name="connsiteY4" fmla="*/ 7315200 h 7315200"/>
              <a:gd name="connsiteX5" fmla="*/ 0 w 702766"/>
              <a:gd name="connsiteY5" fmla="*/ 7315200 h 7315200"/>
              <a:gd name="connsiteX6" fmla="*/ 0 w 702766"/>
              <a:gd name="connsiteY6" fmla="*/ 7315200 h 7315200"/>
              <a:gd name="connsiteX7" fmla="*/ 0 w 702766"/>
              <a:gd name="connsiteY7" fmla="*/ 117130 h 7315200"/>
              <a:gd name="connsiteX8" fmla="*/ 117130 w 702766"/>
              <a:gd name="connsiteY8"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766" h="7315200">
                <a:moveTo>
                  <a:pt x="702766" y="1219228"/>
                </a:moveTo>
                <a:lnTo>
                  <a:pt x="702766" y="6095972"/>
                </a:lnTo>
                <a:cubicBezTo>
                  <a:pt x="702766" y="6769329"/>
                  <a:pt x="697728" y="7315195"/>
                  <a:pt x="691513" y="7315195"/>
                </a:cubicBezTo>
                <a:lnTo>
                  <a:pt x="0" y="7315195"/>
                </a:lnTo>
                <a:lnTo>
                  <a:pt x="0" y="7315195"/>
                </a:lnTo>
                <a:lnTo>
                  <a:pt x="0" y="5"/>
                </a:lnTo>
                <a:lnTo>
                  <a:pt x="0" y="5"/>
                </a:lnTo>
                <a:lnTo>
                  <a:pt x="691513" y="5"/>
                </a:lnTo>
                <a:cubicBezTo>
                  <a:pt x="697728" y="5"/>
                  <a:pt x="702766" y="545871"/>
                  <a:pt x="702766" y="1219228"/>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74311" rIns="114316" bIns="74311"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Ensures adherence to regulatory standards and avoids penalties.</a:t>
            </a:r>
            <a:endParaRPr lang="en-US" sz="2100" kern="1200" dirty="0"/>
          </a:p>
        </p:txBody>
      </p:sp>
      <p:sp>
        <p:nvSpPr>
          <p:cNvPr id="14" name="Freeform: Shape 13">
            <a:extLst>
              <a:ext uri="{FF2B5EF4-FFF2-40B4-BE49-F238E27FC236}">
                <a16:creationId xmlns:a16="http://schemas.microsoft.com/office/drawing/2014/main" id="{6267B0D0-494A-9D7C-F641-F5F86A9BFDBF}"/>
              </a:ext>
            </a:extLst>
          </p:cNvPr>
          <p:cNvSpPr/>
          <p:nvPr/>
        </p:nvSpPr>
        <p:spPr>
          <a:xfrm>
            <a:off x="381000" y="3912151"/>
            <a:ext cx="4114800" cy="878458"/>
          </a:xfrm>
          <a:custGeom>
            <a:avLst/>
            <a:gdLst>
              <a:gd name="connsiteX0" fmla="*/ 0 w 4114800"/>
              <a:gd name="connsiteY0" fmla="*/ 146413 h 878458"/>
              <a:gd name="connsiteX1" fmla="*/ 146413 w 4114800"/>
              <a:gd name="connsiteY1" fmla="*/ 0 h 878458"/>
              <a:gd name="connsiteX2" fmla="*/ 3968387 w 4114800"/>
              <a:gd name="connsiteY2" fmla="*/ 0 h 878458"/>
              <a:gd name="connsiteX3" fmla="*/ 4114800 w 4114800"/>
              <a:gd name="connsiteY3" fmla="*/ 146413 h 878458"/>
              <a:gd name="connsiteX4" fmla="*/ 4114800 w 4114800"/>
              <a:gd name="connsiteY4" fmla="*/ 732045 h 878458"/>
              <a:gd name="connsiteX5" fmla="*/ 3968387 w 4114800"/>
              <a:gd name="connsiteY5" fmla="*/ 878458 h 878458"/>
              <a:gd name="connsiteX6" fmla="*/ 146413 w 4114800"/>
              <a:gd name="connsiteY6" fmla="*/ 878458 h 878458"/>
              <a:gd name="connsiteX7" fmla="*/ 0 w 4114800"/>
              <a:gd name="connsiteY7" fmla="*/ 732045 h 878458"/>
              <a:gd name="connsiteX8" fmla="*/ 0 w 4114800"/>
              <a:gd name="connsiteY8" fmla="*/ 146413 h 87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800" h="878458">
                <a:moveTo>
                  <a:pt x="0" y="146413"/>
                </a:moveTo>
                <a:cubicBezTo>
                  <a:pt x="0" y="65551"/>
                  <a:pt x="65551" y="0"/>
                  <a:pt x="146413" y="0"/>
                </a:cubicBezTo>
                <a:lnTo>
                  <a:pt x="3968387" y="0"/>
                </a:lnTo>
                <a:cubicBezTo>
                  <a:pt x="4049249" y="0"/>
                  <a:pt x="4114800" y="65551"/>
                  <a:pt x="4114800" y="146413"/>
                </a:cubicBezTo>
                <a:lnTo>
                  <a:pt x="4114800" y="732045"/>
                </a:lnTo>
                <a:cubicBezTo>
                  <a:pt x="4114800" y="812907"/>
                  <a:pt x="4049249" y="878458"/>
                  <a:pt x="3968387" y="878458"/>
                </a:cubicBezTo>
                <a:lnTo>
                  <a:pt x="146413" y="878458"/>
                </a:lnTo>
                <a:cubicBezTo>
                  <a:pt x="65551" y="878458"/>
                  <a:pt x="0" y="812907"/>
                  <a:pt x="0" y="732045"/>
                </a:cubicBezTo>
                <a:lnTo>
                  <a:pt x="0" y="146413"/>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7183" tIns="100033" rIns="157183" bIns="100033" numCol="1" spcCol="1270" anchor="ctr" anchorCtr="0">
            <a:noAutofit/>
          </a:bodyPr>
          <a:lstStyle/>
          <a:p>
            <a:pPr marL="0" lvl="0" indent="0" algn="ctr" defTabSz="1333500">
              <a:lnSpc>
                <a:spcPct val="90000"/>
              </a:lnSpc>
              <a:spcBef>
                <a:spcPct val="0"/>
              </a:spcBef>
              <a:spcAft>
                <a:spcPct val="35000"/>
              </a:spcAft>
              <a:buNone/>
            </a:pPr>
            <a:r>
              <a:rPr lang="en-US" sz="3000" b="1" i="0" kern="1200" dirty="0"/>
              <a:t>Compliance</a:t>
            </a:r>
            <a:endParaRPr lang="en-US" sz="3000" kern="1200" dirty="0"/>
          </a:p>
        </p:txBody>
      </p:sp>
      <p:sp>
        <p:nvSpPr>
          <p:cNvPr id="15" name="Freeform: Shape 14">
            <a:extLst>
              <a:ext uri="{FF2B5EF4-FFF2-40B4-BE49-F238E27FC236}">
                <a16:creationId xmlns:a16="http://schemas.microsoft.com/office/drawing/2014/main" id="{B610A596-E929-E6D8-1C33-F84A1F25285B}"/>
              </a:ext>
            </a:extLst>
          </p:cNvPr>
          <p:cNvSpPr/>
          <p:nvPr/>
        </p:nvSpPr>
        <p:spPr>
          <a:xfrm>
            <a:off x="4495799" y="4922378"/>
            <a:ext cx="7315200" cy="702767"/>
          </a:xfrm>
          <a:custGeom>
            <a:avLst/>
            <a:gdLst>
              <a:gd name="connsiteX0" fmla="*/ 117130 w 702766"/>
              <a:gd name="connsiteY0" fmla="*/ 0 h 7315200"/>
              <a:gd name="connsiteX1" fmla="*/ 585636 w 702766"/>
              <a:gd name="connsiteY1" fmla="*/ 0 h 7315200"/>
              <a:gd name="connsiteX2" fmla="*/ 702766 w 702766"/>
              <a:gd name="connsiteY2" fmla="*/ 117130 h 7315200"/>
              <a:gd name="connsiteX3" fmla="*/ 702766 w 702766"/>
              <a:gd name="connsiteY3" fmla="*/ 7315200 h 7315200"/>
              <a:gd name="connsiteX4" fmla="*/ 702766 w 702766"/>
              <a:gd name="connsiteY4" fmla="*/ 7315200 h 7315200"/>
              <a:gd name="connsiteX5" fmla="*/ 0 w 702766"/>
              <a:gd name="connsiteY5" fmla="*/ 7315200 h 7315200"/>
              <a:gd name="connsiteX6" fmla="*/ 0 w 702766"/>
              <a:gd name="connsiteY6" fmla="*/ 7315200 h 7315200"/>
              <a:gd name="connsiteX7" fmla="*/ 0 w 702766"/>
              <a:gd name="connsiteY7" fmla="*/ 117130 h 7315200"/>
              <a:gd name="connsiteX8" fmla="*/ 117130 w 702766"/>
              <a:gd name="connsiteY8"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766" h="7315200">
                <a:moveTo>
                  <a:pt x="702766" y="1219228"/>
                </a:moveTo>
                <a:lnTo>
                  <a:pt x="702766" y="6095972"/>
                </a:lnTo>
                <a:cubicBezTo>
                  <a:pt x="702766" y="6769329"/>
                  <a:pt x="697728" y="7315195"/>
                  <a:pt x="691513" y="7315195"/>
                </a:cubicBezTo>
                <a:lnTo>
                  <a:pt x="0" y="7315195"/>
                </a:lnTo>
                <a:lnTo>
                  <a:pt x="0" y="7315195"/>
                </a:lnTo>
                <a:lnTo>
                  <a:pt x="0" y="5"/>
                </a:lnTo>
                <a:lnTo>
                  <a:pt x="0" y="5"/>
                </a:lnTo>
                <a:lnTo>
                  <a:pt x="691513" y="5"/>
                </a:lnTo>
                <a:cubicBezTo>
                  <a:pt x="697728" y="5"/>
                  <a:pt x="702766" y="545871"/>
                  <a:pt x="702766" y="1219228"/>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74311" rIns="114316" bIns="74312"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t>Reduces the costs associated with data errors and rework.</a:t>
            </a:r>
            <a:endParaRPr lang="en-US" sz="2100" kern="1200" dirty="0"/>
          </a:p>
        </p:txBody>
      </p:sp>
      <p:sp>
        <p:nvSpPr>
          <p:cNvPr id="16" name="Freeform: Shape 15">
            <a:extLst>
              <a:ext uri="{FF2B5EF4-FFF2-40B4-BE49-F238E27FC236}">
                <a16:creationId xmlns:a16="http://schemas.microsoft.com/office/drawing/2014/main" id="{CADBE861-31BF-F5F9-B082-88A90B578304}"/>
              </a:ext>
            </a:extLst>
          </p:cNvPr>
          <p:cNvSpPr/>
          <p:nvPr/>
        </p:nvSpPr>
        <p:spPr>
          <a:xfrm>
            <a:off x="381000" y="4834532"/>
            <a:ext cx="4114800" cy="878458"/>
          </a:xfrm>
          <a:custGeom>
            <a:avLst/>
            <a:gdLst>
              <a:gd name="connsiteX0" fmla="*/ 0 w 4114800"/>
              <a:gd name="connsiteY0" fmla="*/ 146413 h 878458"/>
              <a:gd name="connsiteX1" fmla="*/ 146413 w 4114800"/>
              <a:gd name="connsiteY1" fmla="*/ 0 h 878458"/>
              <a:gd name="connsiteX2" fmla="*/ 3968387 w 4114800"/>
              <a:gd name="connsiteY2" fmla="*/ 0 h 878458"/>
              <a:gd name="connsiteX3" fmla="*/ 4114800 w 4114800"/>
              <a:gd name="connsiteY3" fmla="*/ 146413 h 878458"/>
              <a:gd name="connsiteX4" fmla="*/ 4114800 w 4114800"/>
              <a:gd name="connsiteY4" fmla="*/ 732045 h 878458"/>
              <a:gd name="connsiteX5" fmla="*/ 3968387 w 4114800"/>
              <a:gd name="connsiteY5" fmla="*/ 878458 h 878458"/>
              <a:gd name="connsiteX6" fmla="*/ 146413 w 4114800"/>
              <a:gd name="connsiteY6" fmla="*/ 878458 h 878458"/>
              <a:gd name="connsiteX7" fmla="*/ 0 w 4114800"/>
              <a:gd name="connsiteY7" fmla="*/ 732045 h 878458"/>
              <a:gd name="connsiteX8" fmla="*/ 0 w 4114800"/>
              <a:gd name="connsiteY8" fmla="*/ 146413 h 87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800" h="878458">
                <a:moveTo>
                  <a:pt x="0" y="146413"/>
                </a:moveTo>
                <a:cubicBezTo>
                  <a:pt x="0" y="65551"/>
                  <a:pt x="65551" y="0"/>
                  <a:pt x="146413" y="0"/>
                </a:cubicBezTo>
                <a:lnTo>
                  <a:pt x="3968387" y="0"/>
                </a:lnTo>
                <a:cubicBezTo>
                  <a:pt x="4049249" y="0"/>
                  <a:pt x="4114800" y="65551"/>
                  <a:pt x="4114800" y="146413"/>
                </a:cubicBezTo>
                <a:lnTo>
                  <a:pt x="4114800" y="732045"/>
                </a:lnTo>
                <a:cubicBezTo>
                  <a:pt x="4114800" y="812907"/>
                  <a:pt x="4049249" y="878458"/>
                  <a:pt x="3968387" y="878458"/>
                </a:cubicBezTo>
                <a:lnTo>
                  <a:pt x="146413" y="878458"/>
                </a:lnTo>
                <a:cubicBezTo>
                  <a:pt x="65551" y="878458"/>
                  <a:pt x="0" y="812907"/>
                  <a:pt x="0" y="732045"/>
                </a:cubicBezTo>
                <a:lnTo>
                  <a:pt x="0" y="146413"/>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57183" tIns="100033" rIns="157183" bIns="100033" numCol="1" spcCol="1270" anchor="ctr" anchorCtr="0">
            <a:noAutofit/>
          </a:bodyPr>
          <a:lstStyle/>
          <a:p>
            <a:pPr marL="0" lvl="0" indent="0" algn="ctr" defTabSz="1333500">
              <a:lnSpc>
                <a:spcPct val="90000"/>
              </a:lnSpc>
              <a:spcBef>
                <a:spcPct val="0"/>
              </a:spcBef>
              <a:spcAft>
                <a:spcPct val="35000"/>
              </a:spcAft>
              <a:buNone/>
            </a:pPr>
            <a:r>
              <a:rPr lang="en-US" sz="3000" b="1" i="0" kern="1200" dirty="0"/>
              <a:t>Cost Savings</a:t>
            </a:r>
            <a:endParaRPr lang="en-US" sz="3000" kern="1200" dirty="0"/>
          </a:p>
        </p:txBody>
      </p:sp>
      <p:pic>
        <p:nvPicPr>
          <p:cNvPr id="3" name="Graphic 2" descr="Narwhale with solid fill">
            <a:extLst>
              <a:ext uri="{FF2B5EF4-FFF2-40B4-BE49-F238E27FC236}">
                <a16:creationId xmlns:a16="http://schemas.microsoft.com/office/drawing/2014/main" id="{34E26D09-FA9F-C797-D818-5FD7419ADA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24148745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5D04-7979-2E96-6AC3-C97E13F5EBB9}"/>
              </a:ext>
            </a:extLst>
          </p:cNvPr>
          <p:cNvSpPr>
            <a:spLocks noGrp="1"/>
          </p:cNvSpPr>
          <p:nvPr>
            <p:ph type="title"/>
          </p:nvPr>
        </p:nvSpPr>
        <p:spPr/>
        <p:txBody>
          <a:bodyPr/>
          <a:lstStyle/>
          <a:p>
            <a:r>
              <a:rPr lang="en-US" dirty="0"/>
              <a:t>Common data issues</a:t>
            </a:r>
          </a:p>
        </p:txBody>
      </p:sp>
      <p:sp>
        <p:nvSpPr>
          <p:cNvPr id="6" name="Freeform: Shape 5">
            <a:extLst>
              <a:ext uri="{FF2B5EF4-FFF2-40B4-BE49-F238E27FC236}">
                <a16:creationId xmlns:a16="http://schemas.microsoft.com/office/drawing/2014/main" id="{40B671DB-E46F-3591-FBFA-676FF68C1F85}"/>
              </a:ext>
            </a:extLst>
          </p:cNvPr>
          <p:cNvSpPr/>
          <p:nvPr/>
        </p:nvSpPr>
        <p:spPr>
          <a:xfrm>
            <a:off x="470296" y="1295958"/>
            <a:ext cx="3516064" cy="2109638"/>
          </a:xfrm>
          <a:custGeom>
            <a:avLst/>
            <a:gdLst>
              <a:gd name="connsiteX0" fmla="*/ 0 w 3516064"/>
              <a:gd name="connsiteY0" fmla="*/ 0 h 2109638"/>
              <a:gd name="connsiteX1" fmla="*/ 3516064 w 3516064"/>
              <a:gd name="connsiteY1" fmla="*/ 0 h 2109638"/>
              <a:gd name="connsiteX2" fmla="*/ 3516064 w 3516064"/>
              <a:gd name="connsiteY2" fmla="*/ 2109638 h 2109638"/>
              <a:gd name="connsiteX3" fmla="*/ 0 w 3516064"/>
              <a:gd name="connsiteY3" fmla="*/ 2109638 h 2109638"/>
              <a:gd name="connsiteX4" fmla="*/ 0 w 3516064"/>
              <a:gd name="connsiteY4" fmla="*/ 0 h 2109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064" h="2109638">
                <a:moveTo>
                  <a:pt x="0" y="0"/>
                </a:moveTo>
                <a:lnTo>
                  <a:pt x="3516064" y="0"/>
                </a:lnTo>
                <a:lnTo>
                  <a:pt x="3516064" y="2109638"/>
                </a:lnTo>
                <a:lnTo>
                  <a:pt x="0" y="210963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Duplicates</a:t>
            </a:r>
          </a:p>
        </p:txBody>
      </p:sp>
      <p:sp>
        <p:nvSpPr>
          <p:cNvPr id="7" name="Freeform: Shape 6">
            <a:extLst>
              <a:ext uri="{FF2B5EF4-FFF2-40B4-BE49-F238E27FC236}">
                <a16:creationId xmlns:a16="http://schemas.microsoft.com/office/drawing/2014/main" id="{8644623F-5815-E507-66C0-7E3763A7DDC6}"/>
              </a:ext>
            </a:extLst>
          </p:cNvPr>
          <p:cNvSpPr/>
          <p:nvPr/>
        </p:nvSpPr>
        <p:spPr>
          <a:xfrm>
            <a:off x="4337967" y="1295958"/>
            <a:ext cx="3516064" cy="2109638"/>
          </a:xfrm>
          <a:custGeom>
            <a:avLst/>
            <a:gdLst>
              <a:gd name="connsiteX0" fmla="*/ 0 w 3516064"/>
              <a:gd name="connsiteY0" fmla="*/ 0 h 2109638"/>
              <a:gd name="connsiteX1" fmla="*/ 3516064 w 3516064"/>
              <a:gd name="connsiteY1" fmla="*/ 0 h 2109638"/>
              <a:gd name="connsiteX2" fmla="*/ 3516064 w 3516064"/>
              <a:gd name="connsiteY2" fmla="*/ 2109638 h 2109638"/>
              <a:gd name="connsiteX3" fmla="*/ 0 w 3516064"/>
              <a:gd name="connsiteY3" fmla="*/ 2109638 h 2109638"/>
              <a:gd name="connsiteX4" fmla="*/ 0 w 3516064"/>
              <a:gd name="connsiteY4" fmla="*/ 0 h 2109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064" h="2109638">
                <a:moveTo>
                  <a:pt x="0" y="0"/>
                </a:moveTo>
                <a:lnTo>
                  <a:pt x="3516064" y="0"/>
                </a:lnTo>
                <a:lnTo>
                  <a:pt x="3516064" y="2109638"/>
                </a:lnTo>
                <a:lnTo>
                  <a:pt x="0" y="210963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Inconsistencies</a:t>
            </a:r>
          </a:p>
        </p:txBody>
      </p:sp>
      <p:sp>
        <p:nvSpPr>
          <p:cNvPr id="8" name="Freeform: Shape 7">
            <a:extLst>
              <a:ext uri="{FF2B5EF4-FFF2-40B4-BE49-F238E27FC236}">
                <a16:creationId xmlns:a16="http://schemas.microsoft.com/office/drawing/2014/main" id="{8080DCEE-CC06-2638-47F5-1311BAD5CB61}"/>
              </a:ext>
            </a:extLst>
          </p:cNvPr>
          <p:cNvSpPr/>
          <p:nvPr/>
        </p:nvSpPr>
        <p:spPr>
          <a:xfrm>
            <a:off x="8205638" y="1295958"/>
            <a:ext cx="3516064" cy="2109638"/>
          </a:xfrm>
          <a:custGeom>
            <a:avLst/>
            <a:gdLst>
              <a:gd name="connsiteX0" fmla="*/ 0 w 3516064"/>
              <a:gd name="connsiteY0" fmla="*/ 0 h 2109638"/>
              <a:gd name="connsiteX1" fmla="*/ 3516064 w 3516064"/>
              <a:gd name="connsiteY1" fmla="*/ 0 h 2109638"/>
              <a:gd name="connsiteX2" fmla="*/ 3516064 w 3516064"/>
              <a:gd name="connsiteY2" fmla="*/ 2109638 h 2109638"/>
              <a:gd name="connsiteX3" fmla="*/ 0 w 3516064"/>
              <a:gd name="connsiteY3" fmla="*/ 2109638 h 2109638"/>
              <a:gd name="connsiteX4" fmla="*/ 0 w 3516064"/>
              <a:gd name="connsiteY4" fmla="*/ 0 h 2109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064" h="2109638">
                <a:moveTo>
                  <a:pt x="0" y="0"/>
                </a:moveTo>
                <a:lnTo>
                  <a:pt x="3516064" y="0"/>
                </a:lnTo>
                <a:lnTo>
                  <a:pt x="3516064" y="2109638"/>
                </a:lnTo>
                <a:lnTo>
                  <a:pt x="0" y="210963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Incomplete data</a:t>
            </a:r>
          </a:p>
        </p:txBody>
      </p:sp>
      <p:sp>
        <p:nvSpPr>
          <p:cNvPr id="9" name="Freeform: Shape 8">
            <a:extLst>
              <a:ext uri="{FF2B5EF4-FFF2-40B4-BE49-F238E27FC236}">
                <a16:creationId xmlns:a16="http://schemas.microsoft.com/office/drawing/2014/main" id="{9E3C10C6-1797-5E4F-915F-0FAE3A815EBD}"/>
              </a:ext>
            </a:extLst>
          </p:cNvPr>
          <p:cNvSpPr/>
          <p:nvPr/>
        </p:nvSpPr>
        <p:spPr>
          <a:xfrm>
            <a:off x="2404132" y="3757203"/>
            <a:ext cx="3516064" cy="2109638"/>
          </a:xfrm>
          <a:custGeom>
            <a:avLst/>
            <a:gdLst>
              <a:gd name="connsiteX0" fmla="*/ 0 w 3516064"/>
              <a:gd name="connsiteY0" fmla="*/ 0 h 2109638"/>
              <a:gd name="connsiteX1" fmla="*/ 3516064 w 3516064"/>
              <a:gd name="connsiteY1" fmla="*/ 0 h 2109638"/>
              <a:gd name="connsiteX2" fmla="*/ 3516064 w 3516064"/>
              <a:gd name="connsiteY2" fmla="*/ 2109638 h 2109638"/>
              <a:gd name="connsiteX3" fmla="*/ 0 w 3516064"/>
              <a:gd name="connsiteY3" fmla="*/ 2109638 h 2109638"/>
              <a:gd name="connsiteX4" fmla="*/ 0 w 3516064"/>
              <a:gd name="connsiteY4" fmla="*/ 0 h 2109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064" h="2109638">
                <a:moveTo>
                  <a:pt x="0" y="0"/>
                </a:moveTo>
                <a:lnTo>
                  <a:pt x="3516064" y="0"/>
                </a:lnTo>
                <a:lnTo>
                  <a:pt x="3516064" y="2109638"/>
                </a:lnTo>
                <a:lnTo>
                  <a:pt x="0" y="210963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Outdated information</a:t>
            </a:r>
          </a:p>
        </p:txBody>
      </p:sp>
      <p:sp>
        <p:nvSpPr>
          <p:cNvPr id="10" name="Freeform: Shape 9">
            <a:extLst>
              <a:ext uri="{FF2B5EF4-FFF2-40B4-BE49-F238E27FC236}">
                <a16:creationId xmlns:a16="http://schemas.microsoft.com/office/drawing/2014/main" id="{D64C9D16-B3EE-1004-495E-4030AB102780}"/>
              </a:ext>
            </a:extLst>
          </p:cNvPr>
          <p:cNvSpPr/>
          <p:nvPr/>
        </p:nvSpPr>
        <p:spPr>
          <a:xfrm>
            <a:off x="6271803" y="3757203"/>
            <a:ext cx="3516064" cy="2109638"/>
          </a:xfrm>
          <a:custGeom>
            <a:avLst/>
            <a:gdLst>
              <a:gd name="connsiteX0" fmla="*/ 0 w 3516064"/>
              <a:gd name="connsiteY0" fmla="*/ 0 h 2109638"/>
              <a:gd name="connsiteX1" fmla="*/ 3516064 w 3516064"/>
              <a:gd name="connsiteY1" fmla="*/ 0 h 2109638"/>
              <a:gd name="connsiteX2" fmla="*/ 3516064 w 3516064"/>
              <a:gd name="connsiteY2" fmla="*/ 2109638 h 2109638"/>
              <a:gd name="connsiteX3" fmla="*/ 0 w 3516064"/>
              <a:gd name="connsiteY3" fmla="*/ 2109638 h 2109638"/>
              <a:gd name="connsiteX4" fmla="*/ 0 w 3516064"/>
              <a:gd name="connsiteY4" fmla="*/ 0 h 2109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064" h="2109638">
                <a:moveTo>
                  <a:pt x="0" y="0"/>
                </a:moveTo>
                <a:lnTo>
                  <a:pt x="3516064" y="0"/>
                </a:lnTo>
                <a:lnTo>
                  <a:pt x="3516064" y="2109638"/>
                </a:lnTo>
                <a:lnTo>
                  <a:pt x="0" y="2109638"/>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Incorrect data</a:t>
            </a:r>
          </a:p>
        </p:txBody>
      </p:sp>
      <p:pic>
        <p:nvPicPr>
          <p:cNvPr id="11" name="Graphic 10" descr="Narwhale with solid fill">
            <a:extLst>
              <a:ext uri="{FF2B5EF4-FFF2-40B4-BE49-F238E27FC236}">
                <a16:creationId xmlns:a16="http://schemas.microsoft.com/office/drawing/2014/main" id="{98F554C3-61EA-EBE9-7488-917D5AA60F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3290803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7D1C-A884-16B1-E73A-8D064D5C9B70}"/>
              </a:ext>
            </a:extLst>
          </p:cNvPr>
          <p:cNvSpPr>
            <a:spLocks noGrp="1"/>
          </p:cNvSpPr>
          <p:nvPr>
            <p:ph type="title"/>
          </p:nvPr>
        </p:nvSpPr>
        <p:spPr/>
        <p:txBody>
          <a:bodyPr/>
          <a:lstStyle/>
          <a:p>
            <a:r>
              <a:rPr lang="en-US" dirty="0"/>
              <a:t>Data Preparation and Cleansing Overview</a:t>
            </a:r>
          </a:p>
        </p:txBody>
      </p:sp>
      <p:sp>
        <p:nvSpPr>
          <p:cNvPr id="6" name="Freeform: Shape 5">
            <a:extLst>
              <a:ext uri="{FF2B5EF4-FFF2-40B4-BE49-F238E27FC236}">
                <a16:creationId xmlns:a16="http://schemas.microsoft.com/office/drawing/2014/main" id="{0B353BB8-5F2E-9F25-4149-F6CA7484079F}"/>
              </a:ext>
            </a:extLst>
          </p:cNvPr>
          <p:cNvSpPr/>
          <p:nvPr/>
        </p:nvSpPr>
        <p:spPr>
          <a:xfrm>
            <a:off x="381055" y="1448921"/>
            <a:ext cx="5341069" cy="1123200"/>
          </a:xfrm>
          <a:custGeom>
            <a:avLst/>
            <a:gdLst>
              <a:gd name="connsiteX0" fmla="*/ 0 w 5341069"/>
              <a:gd name="connsiteY0" fmla="*/ 0 h 1123200"/>
              <a:gd name="connsiteX1" fmla="*/ 5341069 w 5341069"/>
              <a:gd name="connsiteY1" fmla="*/ 0 h 1123200"/>
              <a:gd name="connsiteX2" fmla="*/ 5341069 w 5341069"/>
              <a:gd name="connsiteY2" fmla="*/ 1123200 h 1123200"/>
              <a:gd name="connsiteX3" fmla="*/ 0 w 5341069"/>
              <a:gd name="connsiteY3" fmla="*/ 1123200 h 1123200"/>
              <a:gd name="connsiteX4" fmla="*/ 0 w 5341069"/>
              <a:gd name="connsiteY4" fmla="*/ 0 h 112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069" h="1123200">
                <a:moveTo>
                  <a:pt x="0" y="0"/>
                </a:moveTo>
                <a:lnTo>
                  <a:pt x="5341069" y="0"/>
                </a:lnTo>
                <a:lnTo>
                  <a:pt x="5341069" y="1123200"/>
                </a:lnTo>
                <a:lnTo>
                  <a:pt x="0" y="11232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t>Preparation</a:t>
            </a:r>
          </a:p>
        </p:txBody>
      </p:sp>
      <p:sp>
        <p:nvSpPr>
          <p:cNvPr id="7" name="Freeform: Shape 6">
            <a:extLst>
              <a:ext uri="{FF2B5EF4-FFF2-40B4-BE49-F238E27FC236}">
                <a16:creationId xmlns:a16="http://schemas.microsoft.com/office/drawing/2014/main" id="{06DDEBA1-AF87-FCB0-5C91-ADE401E3162C}"/>
              </a:ext>
            </a:extLst>
          </p:cNvPr>
          <p:cNvSpPr/>
          <p:nvPr/>
        </p:nvSpPr>
        <p:spPr>
          <a:xfrm>
            <a:off x="381055" y="2572121"/>
            <a:ext cx="5341069" cy="2836957"/>
          </a:xfrm>
          <a:custGeom>
            <a:avLst/>
            <a:gdLst>
              <a:gd name="connsiteX0" fmla="*/ 0 w 5341069"/>
              <a:gd name="connsiteY0" fmla="*/ 0 h 2836957"/>
              <a:gd name="connsiteX1" fmla="*/ 5341069 w 5341069"/>
              <a:gd name="connsiteY1" fmla="*/ 0 h 2836957"/>
              <a:gd name="connsiteX2" fmla="*/ 5341069 w 5341069"/>
              <a:gd name="connsiteY2" fmla="*/ 2836957 h 2836957"/>
              <a:gd name="connsiteX3" fmla="*/ 0 w 5341069"/>
              <a:gd name="connsiteY3" fmla="*/ 2836957 h 2836957"/>
              <a:gd name="connsiteX4" fmla="*/ 0 w 5341069"/>
              <a:gd name="connsiteY4" fmla="*/ 0 h 28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069" h="2836957">
                <a:moveTo>
                  <a:pt x="0" y="0"/>
                </a:moveTo>
                <a:lnTo>
                  <a:pt x="5341069" y="0"/>
                </a:lnTo>
                <a:lnTo>
                  <a:pt x="5341069" y="2836957"/>
                </a:lnTo>
                <a:lnTo>
                  <a:pt x="0" y="283695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08026" tIns="208026" rIns="277368" bIns="312039" numCol="1" spcCol="1270" anchor="t" anchorCtr="0">
            <a:noAutofit/>
          </a:bodyPr>
          <a:lstStyle/>
          <a:p>
            <a:pPr marL="285750" lvl="1" indent="-285750" algn="l" defTabSz="1733550">
              <a:lnSpc>
                <a:spcPct val="90000"/>
              </a:lnSpc>
              <a:spcBef>
                <a:spcPct val="0"/>
              </a:spcBef>
              <a:spcAft>
                <a:spcPct val="15000"/>
              </a:spcAft>
              <a:buFont typeface="+mj-lt"/>
              <a:buAutoNum type="arabicPeriod"/>
            </a:pPr>
            <a:r>
              <a:rPr lang="en-US" sz="3900" b="0" i="0" kern="1200" dirty="0">
                <a:solidFill>
                  <a:schemeClr val="bg2"/>
                </a:solidFill>
              </a:rPr>
              <a:t>Data collection</a:t>
            </a:r>
            <a:endParaRPr lang="en-US" sz="3900" kern="1200" dirty="0">
              <a:solidFill>
                <a:schemeClr val="bg2"/>
              </a:solidFill>
            </a:endParaRPr>
          </a:p>
          <a:p>
            <a:pPr marL="285750" lvl="1" indent="-285750" algn="l" defTabSz="1733550">
              <a:lnSpc>
                <a:spcPct val="90000"/>
              </a:lnSpc>
              <a:spcBef>
                <a:spcPct val="0"/>
              </a:spcBef>
              <a:spcAft>
                <a:spcPct val="15000"/>
              </a:spcAft>
              <a:buFont typeface="+mj-lt"/>
              <a:buAutoNum type="arabicPeriod"/>
            </a:pPr>
            <a:r>
              <a:rPr lang="en-US" sz="3900" b="0" i="0" kern="1200" dirty="0">
                <a:solidFill>
                  <a:schemeClr val="bg2"/>
                </a:solidFill>
              </a:rPr>
              <a:t>Data integration</a:t>
            </a:r>
          </a:p>
          <a:p>
            <a:pPr marL="285750" lvl="1" indent="-285750" algn="l" defTabSz="1733550">
              <a:lnSpc>
                <a:spcPct val="90000"/>
              </a:lnSpc>
              <a:spcBef>
                <a:spcPct val="0"/>
              </a:spcBef>
              <a:spcAft>
                <a:spcPct val="15000"/>
              </a:spcAft>
              <a:buFont typeface="+mj-lt"/>
              <a:buAutoNum type="arabicPeriod"/>
            </a:pPr>
            <a:r>
              <a:rPr lang="en-US" sz="3900" b="0" i="0" kern="1200" dirty="0">
                <a:solidFill>
                  <a:schemeClr val="bg2"/>
                </a:solidFill>
              </a:rPr>
              <a:t>Data formatting</a:t>
            </a:r>
          </a:p>
          <a:p>
            <a:pPr marL="285750" lvl="1" indent="-285750" algn="l" defTabSz="1733550">
              <a:lnSpc>
                <a:spcPct val="90000"/>
              </a:lnSpc>
              <a:spcBef>
                <a:spcPct val="0"/>
              </a:spcBef>
              <a:spcAft>
                <a:spcPct val="15000"/>
              </a:spcAft>
              <a:buFont typeface="+mj-lt"/>
              <a:buAutoNum type="arabicPeriod"/>
            </a:pPr>
            <a:r>
              <a:rPr lang="en-US" sz="3900" b="0" i="0" kern="1200" dirty="0">
                <a:solidFill>
                  <a:schemeClr val="bg2"/>
                </a:solidFill>
              </a:rPr>
              <a:t>Data transformation</a:t>
            </a:r>
          </a:p>
        </p:txBody>
      </p:sp>
      <p:sp>
        <p:nvSpPr>
          <p:cNvPr id="8" name="Freeform: Shape 7">
            <a:extLst>
              <a:ext uri="{FF2B5EF4-FFF2-40B4-BE49-F238E27FC236}">
                <a16:creationId xmlns:a16="http://schemas.microsoft.com/office/drawing/2014/main" id="{5AA6D177-E88C-6831-BFDE-63610B824A01}"/>
              </a:ext>
            </a:extLst>
          </p:cNvPr>
          <p:cNvSpPr/>
          <p:nvPr/>
        </p:nvSpPr>
        <p:spPr>
          <a:xfrm>
            <a:off x="6469874" y="1448921"/>
            <a:ext cx="5341069" cy="1123200"/>
          </a:xfrm>
          <a:custGeom>
            <a:avLst/>
            <a:gdLst>
              <a:gd name="connsiteX0" fmla="*/ 0 w 5341069"/>
              <a:gd name="connsiteY0" fmla="*/ 0 h 1123200"/>
              <a:gd name="connsiteX1" fmla="*/ 5341069 w 5341069"/>
              <a:gd name="connsiteY1" fmla="*/ 0 h 1123200"/>
              <a:gd name="connsiteX2" fmla="*/ 5341069 w 5341069"/>
              <a:gd name="connsiteY2" fmla="*/ 1123200 h 1123200"/>
              <a:gd name="connsiteX3" fmla="*/ 0 w 5341069"/>
              <a:gd name="connsiteY3" fmla="*/ 1123200 h 1123200"/>
              <a:gd name="connsiteX4" fmla="*/ 0 w 5341069"/>
              <a:gd name="connsiteY4" fmla="*/ 0 h 112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069" h="1123200">
                <a:moveTo>
                  <a:pt x="0" y="0"/>
                </a:moveTo>
                <a:lnTo>
                  <a:pt x="5341069" y="0"/>
                </a:lnTo>
                <a:lnTo>
                  <a:pt x="5341069" y="1123200"/>
                </a:lnTo>
                <a:lnTo>
                  <a:pt x="0" y="11232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t>Cleansing</a:t>
            </a:r>
          </a:p>
        </p:txBody>
      </p:sp>
      <p:sp>
        <p:nvSpPr>
          <p:cNvPr id="9" name="Freeform: Shape 8">
            <a:extLst>
              <a:ext uri="{FF2B5EF4-FFF2-40B4-BE49-F238E27FC236}">
                <a16:creationId xmlns:a16="http://schemas.microsoft.com/office/drawing/2014/main" id="{78453F5D-A2B7-71E0-0528-479EA56F1FCD}"/>
              </a:ext>
            </a:extLst>
          </p:cNvPr>
          <p:cNvSpPr/>
          <p:nvPr/>
        </p:nvSpPr>
        <p:spPr>
          <a:xfrm>
            <a:off x="6469874" y="2572121"/>
            <a:ext cx="5341069" cy="2836957"/>
          </a:xfrm>
          <a:custGeom>
            <a:avLst/>
            <a:gdLst>
              <a:gd name="connsiteX0" fmla="*/ 0 w 5341069"/>
              <a:gd name="connsiteY0" fmla="*/ 0 h 2836957"/>
              <a:gd name="connsiteX1" fmla="*/ 5341069 w 5341069"/>
              <a:gd name="connsiteY1" fmla="*/ 0 h 2836957"/>
              <a:gd name="connsiteX2" fmla="*/ 5341069 w 5341069"/>
              <a:gd name="connsiteY2" fmla="*/ 2836957 h 2836957"/>
              <a:gd name="connsiteX3" fmla="*/ 0 w 5341069"/>
              <a:gd name="connsiteY3" fmla="*/ 2836957 h 2836957"/>
              <a:gd name="connsiteX4" fmla="*/ 0 w 5341069"/>
              <a:gd name="connsiteY4" fmla="*/ 0 h 283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069" h="2836957">
                <a:moveTo>
                  <a:pt x="0" y="0"/>
                </a:moveTo>
                <a:lnTo>
                  <a:pt x="5341069" y="0"/>
                </a:lnTo>
                <a:lnTo>
                  <a:pt x="5341069" y="2836957"/>
                </a:lnTo>
                <a:lnTo>
                  <a:pt x="0" y="283695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08026" tIns="208026" rIns="277368" bIns="312039" numCol="1" spcCol="1270" anchor="t" anchorCtr="0">
            <a:noAutofit/>
          </a:bodyPr>
          <a:lstStyle/>
          <a:p>
            <a:pPr marL="285750" lvl="1" indent="-285750" algn="l" defTabSz="1733550">
              <a:lnSpc>
                <a:spcPct val="90000"/>
              </a:lnSpc>
              <a:spcBef>
                <a:spcPct val="0"/>
              </a:spcBef>
              <a:spcAft>
                <a:spcPct val="15000"/>
              </a:spcAft>
              <a:buFont typeface="+mj-lt"/>
              <a:buAutoNum type="arabicPeriod"/>
            </a:pPr>
            <a:r>
              <a:rPr lang="en-US" sz="3900" b="0" i="0" kern="1200" dirty="0">
                <a:solidFill>
                  <a:schemeClr val="bg2"/>
                </a:solidFill>
              </a:rPr>
              <a:t>Data profiling</a:t>
            </a:r>
            <a:endParaRPr lang="en-US" sz="3900" kern="1200" dirty="0">
              <a:solidFill>
                <a:schemeClr val="bg2"/>
              </a:solidFill>
            </a:endParaRPr>
          </a:p>
          <a:p>
            <a:pPr marL="285750" lvl="1" indent="-285750" algn="l" defTabSz="1733550">
              <a:lnSpc>
                <a:spcPct val="90000"/>
              </a:lnSpc>
              <a:spcBef>
                <a:spcPct val="0"/>
              </a:spcBef>
              <a:spcAft>
                <a:spcPct val="15000"/>
              </a:spcAft>
              <a:buFont typeface="+mj-lt"/>
              <a:buAutoNum type="arabicPeriod"/>
            </a:pPr>
            <a:r>
              <a:rPr lang="en-US" sz="3900" b="0" i="0" kern="1200">
                <a:solidFill>
                  <a:schemeClr val="bg2"/>
                </a:solidFill>
              </a:rPr>
              <a:t>Error detection</a:t>
            </a:r>
          </a:p>
          <a:p>
            <a:pPr marL="285750" lvl="1" indent="-285750" algn="l" defTabSz="1733550">
              <a:lnSpc>
                <a:spcPct val="90000"/>
              </a:lnSpc>
              <a:spcBef>
                <a:spcPct val="0"/>
              </a:spcBef>
              <a:spcAft>
                <a:spcPct val="15000"/>
              </a:spcAft>
              <a:buFont typeface="+mj-lt"/>
              <a:buAutoNum type="arabicPeriod"/>
            </a:pPr>
            <a:r>
              <a:rPr lang="en-US" sz="3900" b="0" i="0" kern="1200" dirty="0">
                <a:solidFill>
                  <a:schemeClr val="bg2"/>
                </a:solidFill>
              </a:rPr>
              <a:t>Data correction</a:t>
            </a:r>
          </a:p>
          <a:p>
            <a:pPr marL="285750" lvl="1" indent="-285750" algn="l" defTabSz="1733550">
              <a:lnSpc>
                <a:spcPct val="90000"/>
              </a:lnSpc>
              <a:spcBef>
                <a:spcPct val="0"/>
              </a:spcBef>
              <a:spcAft>
                <a:spcPct val="15000"/>
              </a:spcAft>
              <a:buFont typeface="+mj-lt"/>
              <a:buAutoNum type="arabicPeriod"/>
            </a:pPr>
            <a:r>
              <a:rPr lang="en-US" sz="3900" b="0" i="0" kern="1200" dirty="0">
                <a:solidFill>
                  <a:schemeClr val="bg2"/>
                </a:solidFill>
              </a:rPr>
              <a:t>Data validation</a:t>
            </a:r>
          </a:p>
        </p:txBody>
      </p:sp>
      <p:pic>
        <p:nvPicPr>
          <p:cNvPr id="10" name="Graphic 9" descr="Narwhale with solid fill">
            <a:extLst>
              <a:ext uri="{FF2B5EF4-FFF2-40B4-BE49-F238E27FC236}">
                <a16:creationId xmlns:a16="http://schemas.microsoft.com/office/drawing/2014/main" id="{8C155F67-0AC4-251F-070D-779A8B9EE7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28410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48E8-A1E4-7D6C-0196-4F436A03E01A}"/>
              </a:ext>
            </a:extLst>
          </p:cNvPr>
          <p:cNvSpPr>
            <a:spLocks noGrp="1"/>
          </p:cNvSpPr>
          <p:nvPr>
            <p:ph type="title"/>
          </p:nvPr>
        </p:nvSpPr>
        <p:spPr/>
        <p:txBody>
          <a:bodyPr/>
          <a:lstStyle/>
          <a:p>
            <a:r>
              <a:rPr lang="en-US" dirty="0"/>
              <a:t>Tools for Data Preparation and Cleansing</a:t>
            </a:r>
          </a:p>
        </p:txBody>
      </p:sp>
      <p:sp>
        <p:nvSpPr>
          <p:cNvPr id="6" name="Freeform: Shape 5">
            <a:extLst>
              <a:ext uri="{FF2B5EF4-FFF2-40B4-BE49-F238E27FC236}">
                <a16:creationId xmlns:a16="http://schemas.microsoft.com/office/drawing/2014/main" id="{816E03B1-2B00-E112-A6BB-936A2ADDA410}"/>
              </a:ext>
            </a:extLst>
          </p:cNvPr>
          <p:cNvSpPr/>
          <p:nvPr/>
        </p:nvSpPr>
        <p:spPr>
          <a:xfrm>
            <a:off x="381000" y="1179719"/>
            <a:ext cx="11430000" cy="1029600"/>
          </a:xfrm>
          <a:custGeom>
            <a:avLst/>
            <a:gdLst>
              <a:gd name="connsiteX0" fmla="*/ 0 w 11430000"/>
              <a:gd name="connsiteY0" fmla="*/ 171603 h 1029600"/>
              <a:gd name="connsiteX1" fmla="*/ 171603 w 11430000"/>
              <a:gd name="connsiteY1" fmla="*/ 0 h 1029600"/>
              <a:gd name="connsiteX2" fmla="*/ 11258397 w 11430000"/>
              <a:gd name="connsiteY2" fmla="*/ 0 h 1029600"/>
              <a:gd name="connsiteX3" fmla="*/ 11430000 w 11430000"/>
              <a:gd name="connsiteY3" fmla="*/ 171603 h 1029600"/>
              <a:gd name="connsiteX4" fmla="*/ 11430000 w 11430000"/>
              <a:gd name="connsiteY4" fmla="*/ 857997 h 1029600"/>
              <a:gd name="connsiteX5" fmla="*/ 11258397 w 11430000"/>
              <a:gd name="connsiteY5" fmla="*/ 1029600 h 1029600"/>
              <a:gd name="connsiteX6" fmla="*/ 171603 w 11430000"/>
              <a:gd name="connsiteY6" fmla="*/ 1029600 h 1029600"/>
              <a:gd name="connsiteX7" fmla="*/ 0 w 11430000"/>
              <a:gd name="connsiteY7" fmla="*/ 857997 h 1029600"/>
              <a:gd name="connsiteX8" fmla="*/ 0 w 11430000"/>
              <a:gd name="connsiteY8" fmla="*/ 171603 h 10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1029600">
                <a:moveTo>
                  <a:pt x="0" y="171603"/>
                </a:moveTo>
                <a:cubicBezTo>
                  <a:pt x="0" y="76829"/>
                  <a:pt x="76829" y="0"/>
                  <a:pt x="171603" y="0"/>
                </a:cubicBezTo>
                <a:lnTo>
                  <a:pt x="11258397" y="0"/>
                </a:lnTo>
                <a:cubicBezTo>
                  <a:pt x="11353171" y="0"/>
                  <a:pt x="11430000" y="76829"/>
                  <a:pt x="11430000" y="171603"/>
                </a:cubicBezTo>
                <a:lnTo>
                  <a:pt x="11430000" y="857997"/>
                </a:lnTo>
                <a:cubicBezTo>
                  <a:pt x="11430000" y="952771"/>
                  <a:pt x="11353171" y="1029600"/>
                  <a:pt x="11258397" y="1029600"/>
                </a:cubicBezTo>
                <a:lnTo>
                  <a:pt x="171603" y="1029600"/>
                </a:lnTo>
                <a:cubicBezTo>
                  <a:pt x="76829" y="1029600"/>
                  <a:pt x="0" y="952771"/>
                  <a:pt x="0" y="857997"/>
                </a:cubicBezTo>
                <a:lnTo>
                  <a:pt x="0" y="171603"/>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17901" tIns="217901" rIns="217901" bIns="217901" numCol="1" spcCol="1270" anchor="ctr" anchorCtr="0">
            <a:noAutofit/>
          </a:bodyPr>
          <a:lstStyle/>
          <a:p>
            <a:pPr marL="0" lvl="0" indent="0" algn="l" defTabSz="1955800">
              <a:lnSpc>
                <a:spcPct val="90000"/>
              </a:lnSpc>
              <a:spcBef>
                <a:spcPct val="0"/>
              </a:spcBef>
              <a:spcAft>
                <a:spcPct val="35000"/>
              </a:spcAft>
              <a:buNone/>
            </a:pPr>
            <a:r>
              <a:rPr lang="en-US" sz="4400" b="1" i="0" kern="1200" dirty="0"/>
              <a:t>Microsoft Power Query</a:t>
            </a:r>
            <a:endParaRPr lang="en-US" sz="4400" kern="1200" dirty="0"/>
          </a:p>
        </p:txBody>
      </p:sp>
      <p:sp>
        <p:nvSpPr>
          <p:cNvPr id="7" name="Freeform: Shape 6">
            <a:extLst>
              <a:ext uri="{FF2B5EF4-FFF2-40B4-BE49-F238E27FC236}">
                <a16:creationId xmlns:a16="http://schemas.microsoft.com/office/drawing/2014/main" id="{3323ADD5-55C9-ADC9-60C3-84EB9D4CA38C}"/>
              </a:ext>
            </a:extLst>
          </p:cNvPr>
          <p:cNvSpPr/>
          <p:nvPr/>
        </p:nvSpPr>
        <p:spPr>
          <a:xfrm>
            <a:off x="381000" y="2336039"/>
            <a:ext cx="11430000" cy="1029600"/>
          </a:xfrm>
          <a:custGeom>
            <a:avLst/>
            <a:gdLst>
              <a:gd name="connsiteX0" fmla="*/ 0 w 11430000"/>
              <a:gd name="connsiteY0" fmla="*/ 171603 h 1029600"/>
              <a:gd name="connsiteX1" fmla="*/ 171603 w 11430000"/>
              <a:gd name="connsiteY1" fmla="*/ 0 h 1029600"/>
              <a:gd name="connsiteX2" fmla="*/ 11258397 w 11430000"/>
              <a:gd name="connsiteY2" fmla="*/ 0 h 1029600"/>
              <a:gd name="connsiteX3" fmla="*/ 11430000 w 11430000"/>
              <a:gd name="connsiteY3" fmla="*/ 171603 h 1029600"/>
              <a:gd name="connsiteX4" fmla="*/ 11430000 w 11430000"/>
              <a:gd name="connsiteY4" fmla="*/ 857997 h 1029600"/>
              <a:gd name="connsiteX5" fmla="*/ 11258397 w 11430000"/>
              <a:gd name="connsiteY5" fmla="*/ 1029600 h 1029600"/>
              <a:gd name="connsiteX6" fmla="*/ 171603 w 11430000"/>
              <a:gd name="connsiteY6" fmla="*/ 1029600 h 1029600"/>
              <a:gd name="connsiteX7" fmla="*/ 0 w 11430000"/>
              <a:gd name="connsiteY7" fmla="*/ 857997 h 1029600"/>
              <a:gd name="connsiteX8" fmla="*/ 0 w 11430000"/>
              <a:gd name="connsiteY8" fmla="*/ 171603 h 10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1029600">
                <a:moveTo>
                  <a:pt x="0" y="171603"/>
                </a:moveTo>
                <a:cubicBezTo>
                  <a:pt x="0" y="76829"/>
                  <a:pt x="76829" y="0"/>
                  <a:pt x="171603" y="0"/>
                </a:cubicBezTo>
                <a:lnTo>
                  <a:pt x="11258397" y="0"/>
                </a:lnTo>
                <a:cubicBezTo>
                  <a:pt x="11353171" y="0"/>
                  <a:pt x="11430000" y="76829"/>
                  <a:pt x="11430000" y="171603"/>
                </a:cubicBezTo>
                <a:lnTo>
                  <a:pt x="11430000" y="857997"/>
                </a:lnTo>
                <a:cubicBezTo>
                  <a:pt x="11430000" y="952771"/>
                  <a:pt x="11353171" y="1029600"/>
                  <a:pt x="11258397" y="1029600"/>
                </a:cubicBezTo>
                <a:lnTo>
                  <a:pt x="171603" y="1029600"/>
                </a:lnTo>
                <a:cubicBezTo>
                  <a:pt x="76829" y="1029600"/>
                  <a:pt x="0" y="952771"/>
                  <a:pt x="0" y="857997"/>
                </a:cubicBezTo>
                <a:lnTo>
                  <a:pt x="0" y="171603"/>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17901" tIns="217901" rIns="217901" bIns="217901" numCol="1" spcCol="1270" anchor="ctr" anchorCtr="0">
            <a:noAutofit/>
          </a:bodyPr>
          <a:lstStyle/>
          <a:p>
            <a:pPr marL="0" lvl="0" indent="0" algn="l" defTabSz="1955800">
              <a:lnSpc>
                <a:spcPct val="90000"/>
              </a:lnSpc>
              <a:spcBef>
                <a:spcPct val="0"/>
              </a:spcBef>
              <a:spcAft>
                <a:spcPct val="35000"/>
              </a:spcAft>
              <a:buNone/>
            </a:pPr>
            <a:r>
              <a:rPr lang="en-US" sz="4400" b="1" i="0" kern="1200" dirty="0"/>
              <a:t>Data Management Framework (DMF)</a:t>
            </a:r>
            <a:endParaRPr lang="en-US" sz="4400" kern="1200" dirty="0"/>
          </a:p>
        </p:txBody>
      </p:sp>
      <p:sp>
        <p:nvSpPr>
          <p:cNvPr id="8" name="Freeform: Shape 7">
            <a:extLst>
              <a:ext uri="{FF2B5EF4-FFF2-40B4-BE49-F238E27FC236}">
                <a16:creationId xmlns:a16="http://schemas.microsoft.com/office/drawing/2014/main" id="{9C87A2F6-F0BC-698D-E021-7948FC0255ED}"/>
              </a:ext>
            </a:extLst>
          </p:cNvPr>
          <p:cNvSpPr/>
          <p:nvPr/>
        </p:nvSpPr>
        <p:spPr>
          <a:xfrm>
            <a:off x="381000" y="3492360"/>
            <a:ext cx="11430000" cy="1029600"/>
          </a:xfrm>
          <a:custGeom>
            <a:avLst/>
            <a:gdLst>
              <a:gd name="connsiteX0" fmla="*/ 0 w 11430000"/>
              <a:gd name="connsiteY0" fmla="*/ 171603 h 1029600"/>
              <a:gd name="connsiteX1" fmla="*/ 171603 w 11430000"/>
              <a:gd name="connsiteY1" fmla="*/ 0 h 1029600"/>
              <a:gd name="connsiteX2" fmla="*/ 11258397 w 11430000"/>
              <a:gd name="connsiteY2" fmla="*/ 0 h 1029600"/>
              <a:gd name="connsiteX3" fmla="*/ 11430000 w 11430000"/>
              <a:gd name="connsiteY3" fmla="*/ 171603 h 1029600"/>
              <a:gd name="connsiteX4" fmla="*/ 11430000 w 11430000"/>
              <a:gd name="connsiteY4" fmla="*/ 857997 h 1029600"/>
              <a:gd name="connsiteX5" fmla="*/ 11258397 w 11430000"/>
              <a:gd name="connsiteY5" fmla="*/ 1029600 h 1029600"/>
              <a:gd name="connsiteX6" fmla="*/ 171603 w 11430000"/>
              <a:gd name="connsiteY6" fmla="*/ 1029600 h 1029600"/>
              <a:gd name="connsiteX7" fmla="*/ 0 w 11430000"/>
              <a:gd name="connsiteY7" fmla="*/ 857997 h 1029600"/>
              <a:gd name="connsiteX8" fmla="*/ 0 w 11430000"/>
              <a:gd name="connsiteY8" fmla="*/ 171603 h 10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1029600">
                <a:moveTo>
                  <a:pt x="0" y="171603"/>
                </a:moveTo>
                <a:cubicBezTo>
                  <a:pt x="0" y="76829"/>
                  <a:pt x="76829" y="0"/>
                  <a:pt x="171603" y="0"/>
                </a:cubicBezTo>
                <a:lnTo>
                  <a:pt x="11258397" y="0"/>
                </a:lnTo>
                <a:cubicBezTo>
                  <a:pt x="11353171" y="0"/>
                  <a:pt x="11430000" y="76829"/>
                  <a:pt x="11430000" y="171603"/>
                </a:cubicBezTo>
                <a:lnTo>
                  <a:pt x="11430000" y="857997"/>
                </a:lnTo>
                <a:cubicBezTo>
                  <a:pt x="11430000" y="952771"/>
                  <a:pt x="11353171" y="1029600"/>
                  <a:pt x="11258397" y="1029600"/>
                </a:cubicBezTo>
                <a:lnTo>
                  <a:pt x="171603" y="1029600"/>
                </a:lnTo>
                <a:cubicBezTo>
                  <a:pt x="76829" y="1029600"/>
                  <a:pt x="0" y="952771"/>
                  <a:pt x="0" y="857997"/>
                </a:cubicBezTo>
                <a:lnTo>
                  <a:pt x="0" y="171603"/>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17901" tIns="217901" rIns="217901" bIns="217901" numCol="1" spcCol="1270" anchor="ctr" anchorCtr="0">
            <a:noAutofit/>
          </a:bodyPr>
          <a:lstStyle/>
          <a:p>
            <a:pPr marL="0" lvl="0" indent="0" algn="l" defTabSz="1955800">
              <a:lnSpc>
                <a:spcPct val="90000"/>
              </a:lnSpc>
              <a:spcBef>
                <a:spcPct val="0"/>
              </a:spcBef>
              <a:spcAft>
                <a:spcPct val="35000"/>
              </a:spcAft>
              <a:buNone/>
            </a:pPr>
            <a:r>
              <a:rPr lang="en-US" sz="4400" b="1" i="0" kern="1200" dirty="0"/>
              <a:t>Azure Data Factory</a:t>
            </a:r>
            <a:endParaRPr lang="en-US" sz="4400" kern="1200" dirty="0"/>
          </a:p>
        </p:txBody>
      </p:sp>
      <p:sp>
        <p:nvSpPr>
          <p:cNvPr id="9" name="Freeform: Shape 8">
            <a:extLst>
              <a:ext uri="{FF2B5EF4-FFF2-40B4-BE49-F238E27FC236}">
                <a16:creationId xmlns:a16="http://schemas.microsoft.com/office/drawing/2014/main" id="{94B64FFB-0468-2834-770E-492CF62BD20A}"/>
              </a:ext>
            </a:extLst>
          </p:cNvPr>
          <p:cNvSpPr/>
          <p:nvPr/>
        </p:nvSpPr>
        <p:spPr>
          <a:xfrm>
            <a:off x="381000" y="4648680"/>
            <a:ext cx="11430000" cy="1029600"/>
          </a:xfrm>
          <a:custGeom>
            <a:avLst/>
            <a:gdLst>
              <a:gd name="connsiteX0" fmla="*/ 0 w 11430000"/>
              <a:gd name="connsiteY0" fmla="*/ 171603 h 1029600"/>
              <a:gd name="connsiteX1" fmla="*/ 171603 w 11430000"/>
              <a:gd name="connsiteY1" fmla="*/ 0 h 1029600"/>
              <a:gd name="connsiteX2" fmla="*/ 11258397 w 11430000"/>
              <a:gd name="connsiteY2" fmla="*/ 0 h 1029600"/>
              <a:gd name="connsiteX3" fmla="*/ 11430000 w 11430000"/>
              <a:gd name="connsiteY3" fmla="*/ 171603 h 1029600"/>
              <a:gd name="connsiteX4" fmla="*/ 11430000 w 11430000"/>
              <a:gd name="connsiteY4" fmla="*/ 857997 h 1029600"/>
              <a:gd name="connsiteX5" fmla="*/ 11258397 w 11430000"/>
              <a:gd name="connsiteY5" fmla="*/ 1029600 h 1029600"/>
              <a:gd name="connsiteX6" fmla="*/ 171603 w 11430000"/>
              <a:gd name="connsiteY6" fmla="*/ 1029600 h 1029600"/>
              <a:gd name="connsiteX7" fmla="*/ 0 w 11430000"/>
              <a:gd name="connsiteY7" fmla="*/ 857997 h 1029600"/>
              <a:gd name="connsiteX8" fmla="*/ 0 w 11430000"/>
              <a:gd name="connsiteY8" fmla="*/ 171603 h 10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1029600">
                <a:moveTo>
                  <a:pt x="0" y="171603"/>
                </a:moveTo>
                <a:cubicBezTo>
                  <a:pt x="0" y="76829"/>
                  <a:pt x="76829" y="0"/>
                  <a:pt x="171603" y="0"/>
                </a:cubicBezTo>
                <a:lnTo>
                  <a:pt x="11258397" y="0"/>
                </a:lnTo>
                <a:cubicBezTo>
                  <a:pt x="11353171" y="0"/>
                  <a:pt x="11430000" y="76829"/>
                  <a:pt x="11430000" y="171603"/>
                </a:cubicBezTo>
                <a:lnTo>
                  <a:pt x="11430000" y="857997"/>
                </a:lnTo>
                <a:cubicBezTo>
                  <a:pt x="11430000" y="952771"/>
                  <a:pt x="11353171" y="1029600"/>
                  <a:pt x="11258397" y="1029600"/>
                </a:cubicBezTo>
                <a:lnTo>
                  <a:pt x="171603" y="1029600"/>
                </a:lnTo>
                <a:cubicBezTo>
                  <a:pt x="76829" y="1029600"/>
                  <a:pt x="0" y="952771"/>
                  <a:pt x="0" y="857997"/>
                </a:cubicBezTo>
                <a:lnTo>
                  <a:pt x="0" y="171603"/>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217901" tIns="217901" rIns="217901" bIns="217901" numCol="1" spcCol="1270" anchor="ctr" anchorCtr="0">
            <a:noAutofit/>
          </a:bodyPr>
          <a:lstStyle/>
          <a:p>
            <a:pPr marL="0" lvl="0" indent="0" algn="l" defTabSz="1955800">
              <a:lnSpc>
                <a:spcPct val="90000"/>
              </a:lnSpc>
              <a:spcBef>
                <a:spcPct val="0"/>
              </a:spcBef>
              <a:spcAft>
                <a:spcPct val="35000"/>
              </a:spcAft>
              <a:buNone/>
            </a:pPr>
            <a:r>
              <a:rPr lang="en-US" sz="4400" b="1" i="0" kern="1200" dirty="0"/>
              <a:t>Third-party tools</a:t>
            </a:r>
            <a:endParaRPr lang="en-US" sz="4400" kern="1200" dirty="0"/>
          </a:p>
        </p:txBody>
      </p:sp>
      <p:pic>
        <p:nvPicPr>
          <p:cNvPr id="10" name="Graphic 9" descr="Narwhale with solid fill">
            <a:extLst>
              <a:ext uri="{FF2B5EF4-FFF2-40B4-BE49-F238E27FC236}">
                <a16:creationId xmlns:a16="http://schemas.microsoft.com/office/drawing/2014/main" id="{948D9F05-5E17-80F0-B0C1-BD923E341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1472734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AC34DD-066C-B786-2B25-835C5ACC3B38}"/>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682081B8-005D-4D8E-4905-5BCA7F13DE58}"/>
              </a:ext>
            </a:extLst>
          </p:cNvPr>
          <p:cNvSpPr>
            <a:spLocks noGrp="1"/>
          </p:cNvSpPr>
          <p:nvPr>
            <p:ph type="title"/>
          </p:nvPr>
        </p:nvSpPr>
        <p:spPr>
          <a:xfrm>
            <a:off x="381000" y="1738312"/>
            <a:ext cx="7969282" cy="1495794"/>
          </a:xfrm>
        </p:spPr>
        <p:txBody>
          <a:bodyPr/>
          <a:lstStyle/>
          <a:p>
            <a:r>
              <a:rPr lang="en-US" dirty="0"/>
              <a:t>Migration Planning and Execution</a:t>
            </a:r>
          </a:p>
        </p:txBody>
      </p:sp>
      <p:pic>
        <p:nvPicPr>
          <p:cNvPr id="4" name="Graphic 3" descr="Narwhale with solid fill">
            <a:extLst>
              <a:ext uri="{FF2B5EF4-FFF2-40B4-BE49-F238E27FC236}">
                <a16:creationId xmlns:a16="http://schemas.microsoft.com/office/drawing/2014/main" id="{A8E9837D-A79E-00B3-7335-E26101790F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342343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3BDC-4A23-165F-39F3-0B1D335C37E7}"/>
              </a:ext>
            </a:extLst>
          </p:cNvPr>
          <p:cNvSpPr>
            <a:spLocks noGrp="1"/>
          </p:cNvSpPr>
          <p:nvPr>
            <p:ph type="title"/>
          </p:nvPr>
        </p:nvSpPr>
        <p:spPr/>
        <p:txBody>
          <a:bodyPr/>
          <a:lstStyle/>
          <a:p>
            <a:r>
              <a:rPr lang="en-US" dirty="0"/>
              <a:t>Creating a migration plan</a:t>
            </a:r>
          </a:p>
        </p:txBody>
      </p:sp>
      <p:sp>
        <p:nvSpPr>
          <p:cNvPr id="7" name="Rectangle 6">
            <a:extLst>
              <a:ext uri="{FF2B5EF4-FFF2-40B4-BE49-F238E27FC236}">
                <a16:creationId xmlns:a16="http://schemas.microsoft.com/office/drawing/2014/main" id="{F28AEAAB-C446-EEAA-0F3D-1B6C0F2F5396}"/>
              </a:ext>
              <a:ext uri="{C183D7F6-B498-43B3-948B-1728B52AA6E4}">
                <adec:decorative xmlns:adec="http://schemas.microsoft.com/office/drawing/2017/decorative" val="1"/>
              </a:ext>
            </a:extLst>
          </p:cNvPr>
          <p:cNvSpPr/>
          <p:nvPr/>
        </p:nvSpPr>
        <p:spPr>
          <a:xfrm>
            <a:off x="384841" y="1857569"/>
            <a:ext cx="3684618" cy="433484"/>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 name="Rectangle 7">
            <a:extLst>
              <a:ext uri="{FF2B5EF4-FFF2-40B4-BE49-F238E27FC236}">
                <a16:creationId xmlns:a16="http://schemas.microsoft.com/office/drawing/2014/main" id="{AA06DEB2-B3C0-741A-2167-8796FC5A75D7}"/>
              </a:ext>
              <a:ext uri="{C183D7F6-B498-43B3-948B-1728B52AA6E4}">
                <adec:decorative xmlns:adec="http://schemas.microsoft.com/office/drawing/2017/decorative" val="1"/>
              </a:ext>
            </a:extLst>
          </p:cNvPr>
          <p:cNvSpPr/>
          <p:nvPr/>
        </p:nvSpPr>
        <p:spPr>
          <a:xfrm>
            <a:off x="384841" y="2020368"/>
            <a:ext cx="270685" cy="27068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ADF1C2FC-CA7A-F976-0200-26DEC5D9AEF6}"/>
              </a:ext>
            </a:extLst>
          </p:cNvPr>
          <p:cNvSpPr/>
          <p:nvPr/>
        </p:nvSpPr>
        <p:spPr>
          <a:xfrm>
            <a:off x="384841" y="1078849"/>
            <a:ext cx="3684618" cy="778720"/>
          </a:xfrm>
          <a:custGeom>
            <a:avLst/>
            <a:gdLst>
              <a:gd name="connsiteX0" fmla="*/ 0 w 3684618"/>
              <a:gd name="connsiteY0" fmla="*/ 0 h 778720"/>
              <a:gd name="connsiteX1" fmla="*/ 3684618 w 3684618"/>
              <a:gd name="connsiteY1" fmla="*/ 0 h 778720"/>
              <a:gd name="connsiteX2" fmla="*/ 3684618 w 3684618"/>
              <a:gd name="connsiteY2" fmla="*/ 778720 h 778720"/>
              <a:gd name="connsiteX3" fmla="*/ 0 w 3684618"/>
              <a:gd name="connsiteY3" fmla="*/ 778720 h 778720"/>
              <a:gd name="connsiteX4" fmla="*/ 0 w 3684618"/>
              <a:gd name="connsiteY4" fmla="*/ 0 h 77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618" h="778720">
                <a:moveTo>
                  <a:pt x="0" y="0"/>
                </a:moveTo>
                <a:lnTo>
                  <a:pt x="3684618" y="0"/>
                </a:lnTo>
                <a:lnTo>
                  <a:pt x="3684618" y="778720"/>
                </a:lnTo>
                <a:lnTo>
                  <a:pt x="0" y="7787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435" tIns="34290" rIns="51435" bIns="34290" numCol="1" spcCol="1270" anchor="ctr" anchorCtr="0">
            <a:noAutofit/>
          </a:bodyPr>
          <a:lstStyle/>
          <a:p>
            <a:pPr marL="0" lvl="0" indent="0" algn="l" defTabSz="1200150">
              <a:lnSpc>
                <a:spcPct val="90000"/>
              </a:lnSpc>
              <a:spcBef>
                <a:spcPct val="0"/>
              </a:spcBef>
              <a:spcAft>
                <a:spcPct val="35000"/>
              </a:spcAft>
              <a:buNone/>
            </a:pPr>
            <a:r>
              <a:rPr lang="en-US" sz="2700" kern="1200" dirty="0"/>
              <a:t>Overview</a:t>
            </a:r>
          </a:p>
        </p:txBody>
      </p:sp>
      <p:sp>
        <p:nvSpPr>
          <p:cNvPr id="10" name="Rectangle 9">
            <a:extLst>
              <a:ext uri="{FF2B5EF4-FFF2-40B4-BE49-F238E27FC236}">
                <a16:creationId xmlns:a16="http://schemas.microsoft.com/office/drawing/2014/main" id="{D414AF73-F4BD-2D3E-3A3E-4C005C42531D}"/>
              </a:ext>
              <a:ext uri="{C183D7F6-B498-43B3-948B-1728B52AA6E4}">
                <adec:decorative xmlns:adec="http://schemas.microsoft.com/office/drawing/2017/decorative" val="1"/>
              </a:ext>
            </a:extLst>
          </p:cNvPr>
          <p:cNvSpPr/>
          <p:nvPr/>
        </p:nvSpPr>
        <p:spPr>
          <a:xfrm>
            <a:off x="384841" y="2651328"/>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Freeform: Shape 10">
            <a:extLst>
              <a:ext uri="{FF2B5EF4-FFF2-40B4-BE49-F238E27FC236}">
                <a16:creationId xmlns:a16="http://schemas.microsoft.com/office/drawing/2014/main" id="{E228CF74-A596-4737-6DDB-78E6E5E42DC4}"/>
              </a:ext>
            </a:extLst>
          </p:cNvPr>
          <p:cNvSpPr/>
          <p:nvPr/>
        </p:nvSpPr>
        <p:spPr>
          <a:xfrm>
            <a:off x="642764" y="2471191"/>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Critical for implementing</a:t>
            </a:r>
          </a:p>
        </p:txBody>
      </p:sp>
      <p:sp>
        <p:nvSpPr>
          <p:cNvPr id="12" name="Rectangle 11">
            <a:extLst>
              <a:ext uri="{FF2B5EF4-FFF2-40B4-BE49-F238E27FC236}">
                <a16:creationId xmlns:a16="http://schemas.microsoft.com/office/drawing/2014/main" id="{DB6B3498-C75B-08CB-DB30-43409FB8BFE9}"/>
              </a:ext>
              <a:ext uri="{C183D7F6-B498-43B3-948B-1728B52AA6E4}">
                <adec:decorative xmlns:adec="http://schemas.microsoft.com/office/drawing/2017/decorative" val="1"/>
              </a:ext>
            </a:extLst>
          </p:cNvPr>
          <p:cNvSpPr/>
          <p:nvPr/>
        </p:nvSpPr>
        <p:spPr>
          <a:xfrm>
            <a:off x="384841" y="3282280"/>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C1B9ADC2-3794-427F-BC79-5FAA844A2DC1}"/>
              </a:ext>
            </a:extLst>
          </p:cNvPr>
          <p:cNvSpPr/>
          <p:nvPr/>
        </p:nvSpPr>
        <p:spPr>
          <a:xfrm>
            <a:off x="642764" y="3102143"/>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Ensure data integrity</a:t>
            </a:r>
          </a:p>
        </p:txBody>
      </p:sp>
      <p:sp>
        <p:nvSpPr>
          <p:cNvPr id="14" name="Rectangle 13">
            <a:extLst>
              <a:ext uri="{FF2B5EF4-FFF2-40B4-BE49-F238E27FC236}">
                <a16:creationId xmlns:a16="http://schemas.microsoft.com/office/drawing/2014/main" id="{9C496262-8911-0628-C810-DFE252F0A78B}"/>
              </a:ext>
              <a:ext uri="{C183D7F6-B498-43B3-948B-1728B52AA6E4}">
                <adec:decorative xmlns:adec="http://schemas.microsoft.com/office/drawing/2017/decorative" val="1"/>
              </a:ext>
            </a:extLst>
          </p:cNvPr>
          <p:cNvSpPr/>
          <p:nvPr/>
        </p:nvSpPr>
        <p:spPr>
          <a:xfrm>
            <a:off x="384841" y="3913233"/>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EF5539D7-CC34-EAF6-ED40-67E46BA00FAA}"/>
              </a:ext>
            </a:extLst>
          </p:cNvPr>
          <p:cNvSpPr/>
          <p:nvPr/>
        </p:nvSpPr>
        <p:spPr>
          <a:xfrm>
            <a:off x="642764" y="3733096"/>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Minimize downtime</a:t>
            </a:r>
          </a:p>
        </p:txBody>
      </p:sp>
      <p:sp>
        <p:nvSpPr>
          <p:cNvPr id="16" name="Rectangle 15">
            <a:extLst>
              <a:ext uri="{FF2B5EF4-FFF2-40B4-BE49-F238E27FC236}">
                <a16:creationId xmlns:a16="http://schemas.microsoft.com/office/drawing/2014/main" id="{C001E63D-E52C-2553-FC2B-673A777289EA}"/>
              </a:ext>
              <a:ext uri="{C183D7F6-B498-43B3-948B-1728B52AA6E4}">
                <adec:decorative xmlns:adec="http://schemas.microsoft.com/office/drawing/2017/decorative" val="1"/>
              </a:ext>
            </a:extLst>
          </p:cNvPr>
          <p:cNvSpPr/>
          <p:nvPr/>
        </p:nvSpPr>
        <p:spPr>
          <a:xfrm>
            <a:off x="384841" y="4544186"/>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Freeform: Shape 16">
            <a:extLst>
              <a:ext uri="{FF2B5EF4-FFF2-40B4-BE49-F238E27FC236}">
                <a16:creationId xmlns:a16="http://schemas.microsoft.com/office/drawing/2014/main" id="{C02EABDC-0CDB-8F88-A120-0AA153E8258E}"/>
              </a:ext>
            </a:extLst>
          </p:cNvPr>
          <p:cNvSpPr/>
          <p:nvPr/>
        </p:nvSpPr>
        <p:spPr>
          <a:xfrm>
            <a:off x="642764" y="4364049"/>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Align with business processes</a:t>
            </a:r>
          </a:p>
        </p:txBody>
      </p:sp>
      <p:sp>
        <p:nvSpPr>
          <p:cNvPr id="18" name="Rectangle 17">
            <a:extLst>
              <a:ext uri="{FF2B5EF4-FFF2-40B4-BE49-F238E27FC236}">
                <a16:creationId xmlns:a16="http://schemas.microsoft.com/office/drawing/2014/main" id="{73F6C72C-30FA-5092-0D8F-BB94AD51480C}"/>
              </a:ext>
              <a:ext uri="{C183D7F6-B498-43B3-948B-1728B52AA6E4}">
                <adec:decorative xmlns:adec="http://schemas.microsoft.com/office/drawing/2017/decorative" val="1"/>
              </a:ext>
            </a:extLst>
          </p:cNvPr>
          <p:cNvSpPr/>
          <p:nvPr/>
        </p:nvSpPr>
        <p:spPr>
          <a:xfrm>
            <a:off x="4253690" y="1857569"/>
            <a:ext cx="3684618" cy="433484"/>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FC50698B-D225-A587-E56F-5DB6107DA636}"/>
              </a:ext>
              <a:ext uri="{C183D7F6-B498-43B3-948B-1728B52AA6E4}">
                <adec:decorative xmlns:adec="http://schemas.microsoft.com/office/drawing/2017/decorative" val="1"/>
              </a:ext>
            </a:extLst>
          </p:cNvPr>
          <p:cNvSpPr/>
          <p:nvPr/>
        </p:nvSpPr>
        <p:spPr>
          <a:xfrm>
            <a:off x="4253690" y="2020368"/>
            <a:ext cx="270685" cy="27068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Freeform: Shape 19">
            <a:extLst>
              <a:ext uri="{FF2B5EF4-FFF2-40B4-BE49-F238E27FC236}">
                <a16:creationId xmlns:a16="http://schemas.microsoft.com/office/drawing/2014/main" id="{4183FFC8-D87D-B05D-08CA-6C2F6355D0B4}"/>
              </a:ext>
            </a:extLst>
          </p:cNvPr>
          <p:cNvSpPr/>
          <p:nvPr/>
        </p:nvSpPr>
        <p:spPr>
          <a:xfrm>
            <a:off x="4253690" y="1078849"/>
            <a:ext cx="3684618" cy="778720"/>
          </a:xfrm>
          <a:custGeom>
            <a:avLst/>
            <a:gdLst>
              <a:gd name="connsiteX0" fmla="*/ 0 w 3684618"/>
              <a:gd name="connsiteY0" fmla="*/ 0 h 778720"/>
              <a:gd name="connsiteX1" fmla="*/ 3684618 w 3684618"/>
              <a:gd name="connsiteY1" fmla="*/ 0 h 778720"/>
              <a:gd name="connsiteX2" fmla="*/ 3684618 w 3684618"/>
              <a:gd name="connsiteY2" fmla="*/ 778720 h 778720"/>
              <a:gd name="connsiteX3" fmla="*/ 0 w 3684618"/>
              <a:gd name="connsiteY3" fmla="*/ 778720 h 778720"/>
              <a:gd name="connsiteX4" fmla="*/ 0 w 3684618"/>
              <a:gd name="connsiteY4" fmla="*/ 0 h 77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618" h="778720">
                <a:moveTo>
                  <a:pt x="0" y="0"/>
                </a:moveTo>
                <a:lnTo>
                  <a:pt x="3684618" y="0"/>
                </a:lnTo>
                <a:lnTo>
                  <a:pt x="3684618" y="778720"/>
                </a:lnTo>
                <a:lnTo>
                  <a:pt x="0" y="7787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435" tIns="34290" rIns="51435" bIns="34290" numCol="1" spcCol="1270" anchor="ctr" anchorCtr="0">
            <a:noAutofit/>
          </a:bodyPr>
          <a:lstStyle/>
          <a:p>
            <a:pPr marL="0" lvl="0" indent="0" algn="l" defTabSz="1200150">
              <a:lnSpc>
                <a:spcPct val="90000"/>
              </a:lnSpc>
              <a:spcBef>
                <a:spcPct val="0"/>
              </a:spcBef>
              <a:spcAft>
                <a:spcPct val="35000"/>
              </a:spcAft>
              <a:buNone/>
            </a:pPr>
            <a:r>
              <a:rPr lang="en-US" sz="2700" kern="1200" dirty="0"/>
              <a:t>Business Process Oriented Planning</a:t>
            </a:r>
          </a:p>
        </p:txBody>
      </p:sp>
      <p:sp>
        <p:nvSpPr>
          <p:cNvPr id="21" name="Rectangle 20">
            <a:extLst>
              <a:ext uri="{FF2B5EF4-FFF2-40B4-BE49-F238E27FC236}">
                <a16:creationId xmlns:a16="http://schemas.microsoft.com/office/drawing/2014/main" id="{882F1C6E-E94A-8BDD-6890-9F5778114C39}"/>
              </a:ext>
              <a:ext uri="{C183D7F6-B498-43B3-948B-1728B52AA6E4}">
                <adec:decorative xmlns:adec="http://schemas.microsoft.com/office/drawing/2017/decorative" val="1"/>
              </a:ext>
            </a:extLst>
          </p:cNvPr>
          <p:cNvSpPr/>
          <p:nvPr/>
        </p:nvSpPr>
        <p:spPr>
          <a:xfrm>
            <a:off x="4253690" y="2651328"/>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2" name="Freeform: Shape 21">
            <a:extLst>
              <a:ext uri="{FF2B5EF4-FFF2-40B4-BE49-F238E27FC236}">
                <a16:creationId xmlns:a16="http://schemas.microsoft.com/office/drawing/2014/main" id="{22FFC224-DB82-4FFA-AF64-073CAFDCCC45}"/>
              </a:ext>
            </a:extLst>
          </p:cNvPr>
          <p:cNvSpPr/>
          <p:nvPr/>
        </p:nvSpPr>
        <p:spPr>
          <a:xfrm>
            <a:off x="4511614" y="2471191"/>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Meet operational needs</a:t>
            </a:r>
          </a:p>
        </p:txBody>
      </p:sp>
      <p:sp>
        <p:nvSpPr>
          <p:cNvPr id="23" name="Rectangle 22">
            <a:extLst>
              <a:ext uri="{FF2B5EF4-FFF2-40B4-BE49-F238E27FC236}">
                <a16:creationId xmlns:a16="http://schemas.microsoft.com/office/drawing/2014/main" id="{38949C3C-D478-3D8A-9D20-0D0EDEFCA107}"/>
              </a:ext>
              <a:ext uri="{C183D7F6-B498-43B3-948B-1728B52AA6E4}">
                <adec:decorative xmlns:adec="http://schemas.microsoft.com/office/drawing/2017/decorative" val="1"/>
              </a:ext>
            </a:extLst>
          </p:cNvPr>
          <p:cNvSpPr/>
          <p:nvPr/>
        </p:nvSpPr>
        <p:spPr>
          <a:xfrm>
            <a:off x="4253690" y="3282280"/>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Freeform: Shape 23">
            <a:extLst>
              <a:ext uri="{FF2B5EF4-FFF2-40B4-BE49-F238E27FC236}">
                <a16:creationId xmlns:a16="http://schemas.microsoft.com/office/drawing/2014/main" id="{9EFB2ED5-AF8A-81DB-C5FE-C9066BE0F857}"/>
              </a:ext>
            </a:extLst>
          </p:cNvPr>
          <p:cNvSpPr/>
          <p:nvPr/>
        </p:nvSpPr>
        <p:spPr>
          <a:xfrm>
            <a:off x="4511614" y="3102143"/>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Align with business priorities</a:t>
            </a:r>
          </a:p>
        </p:txBody>
      </p:sp>
      <p:sp>
        <p:nvSpPr>
          <p:cNvPr id="25" name="Rectangle 24">
            <a:extLst>
              <a:ext uri="{FF2B5EF4-FFF2-40B4-BE49-F238E27FC236}">
                <a16:creationId xmlns:a16="http://schemas.microsoft.com/office/drawing/2014/main" id="{136E93A0-027B-2EFC-2FD8-5FE6CA22D19D}"/>
              </a:ext>
              <a:ext uri="{C183D7F6-B498-43B3-948B-1728B52AA6E4}">
                <adec:decorative xmlns:adec="http://schemas.microsoft.com/office/drawing/2017/decorative" val="1"/>
              </a:ext>
            </a:extLst>
          </p:cNvPr>
          <p:cNvSpPr/>
          <p:nvPr/>
        </p:nvSpPr>
        <p:spPr>
          <a:xfrm>
            <a:off x="4253690" y="3913233"/>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6" name="Freeform: Shape 25">
            <a:extLst>
              <a:ext uri="{FF2B5EF4-FFF2-40B4-BE49-F238E27FC236}">
                <a16:creationId xmlns:a16="http://schemas.microsoft.com/office/drawing/2014/main" id="{4B3F35A6-03C6-4241-6331-FCB250E18D54}"/>
              </a:ext>
            </a:extLst>
          </p:cNvPr>
          <p:cNvSpPr/>
          <p:nvPr/>
        </p:nvSpPr>
        <p:spPr>
          <a:xfrm>
            <a:off x="4511614" y="3733096"/>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Identify business critical data</a:t>
            </a:r>
          </a:p>
        </p:txBody>
      </p:sp>
      <p:sp>
        <p:nvSpPr>
          <p:cNvPr id="27" name="Rectangle 26">
            <a:extLst>
              <a:ext uri="{FF2B5EF4-FFF2-40B4-BE49-F238E27FC236}">
                <a16:creationId xmlns:a16="http://schemas.microsoft.com/office/drawing/2014/main" id="{DBCBC5E6-E9E2-689C-B074-5B25CD691036}"/>
              </a:ext>
              <a:ext uri="{C183D7F6-B498-43B3-948B-1728B52AA6E4}">
                <adec:decorative xmlns:adec="http://schemas.microsoft.com/office/drawing/2017/decorative" val="1"/>
              </a:ext>
            </a:extLst>
          </p:cNvPr>
          <p:cNvSpPr/>
          <p:nvPr/>
        </p:nvSpPr>
        <p:spPr>
          <a:xfrm>
            <a:off x="8122540" y="1857569"/>
            <a:ext cx="3684618" cy="433484"/>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ACDF80DF-E8DC-B4A1-5A30-CFBCDFE9382B}"/>
              </a:ext>
              <a:ext uri="{C183D7F6-B498-43B3-948B-1728B52AA6E4}">
                <adec:decorative xmlns:adec="http://schemas.microsoft.com/office/drawing/2017/decorative" val="1"/>
              </a:ext>
            </a:extLst>
          </p:cNvPr>
          <p:cNvSpPr/>
          <p:nvPr/>
        </p:nvSpPr>
        <p:spPr>
          <a:xfrm>
            <a:off x="8122540" y="2020368"/>
            <a:ext cx="270685" cy="27068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Freeform: Shape 28">
            <a:extLst>
              <a:ext uri="{FF2B5EF4-FFF2-40B4-BE49-F238E27FC236}">
                <a16:creationId xmlns:a16="http://schemas.microsoft.com/office/drawing/2014/main" id="{4B003224-F8C6-0123-9C55-DC025975EC68}"/>
              </a:ext>
            </a:extLst>
          </p:cNvPr>
          <p:cNvSpPr/>
          <p:nvPr/>
        </p:nvSpPr>
        <p:spPr>
          <a:xfrm>
            <a:off x="8122540" y="1078849"/>
            <a:ext cx="3684618" cy="778720"/>
          </a:xfrm>
          <a:custGeom>
            <a:avLst/>
            <a:gdLst>
              <a:gd name="connsiteX0" fmla="*/ 0 w 3684618"/>
              <a:gd name="connsiteY0" fmla="*/ 0 h 778720"/>
              <a:gd name="connsiteX1" fmla="*/ 3684618 w 3684618"/>
              <a:gd name="connsiteY1" fmla="*/ 0 h 778720"/>
              <a:gd name="connsiteX2" fmla="*/ 3684618 w 3684618"/>
              <a:gd name="connsiteY2" fmla="*/ 778720 h 778720"/>
              <a:gd name="connsiteX3" fmla="*/ 0 w 3684618"/>
              <a:gd name="connsiteY3" fmla="*/ 778720 h 778720"/>
              <a:gd name="connsiteX4" fmla="*/ 0 w 3684618"/>
              <a:gd name="connsiteY4" fmla="*/ 0 h 77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618" h="778720">
                <a:moveTo>
                  <a:pt x="0" y="0"/>
                </a:moveTo>
                <a:lnTo>
                  <a:pt x="3684618" y="0"/>
                </a:lnTo>
                <a:lnTo>
                  <a:pt x="3684618" y="778720"/>
                </a:lnTo>
                <a:lnTo>
                  <a:pt x="0" y="7787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435" tIns="34290" rIns="51435" bIns="34290" numCol="1" spcCol="1270" anchor="ctr" anchorCtr="0">
            <a:noAutofit/>
          </a:bodyPr>
          <a:lstStyle/>
          <a:p>
            <a:pPr marL="0" lvl="0" indent="0" algn="l" defTabSz="1200150">
              <a:lnSpc>
                <a:spcPct val="90000"/>
              </a:lnSpc>
              <a:spcBef>
                <a:spcPct val="0"/>
              </a:spcBef>
              <a:spcAft>
                <a:spcPct val="35000"/>
              </a:spcAft>
              <a:buNone/>
            </a:pPr>
            <a:r>
              <a:rPr lang="en-US" sz="2700" kern="1200" dirty="0"/>
              <a:t>Using the Catalog</a:t>
            </a:r>
          </a:p>
        </p:txBody>
      </p:sp>
      <p:sp>
        <p:nvSpPr>
          <p:cNvPr id="30" name="Rectangle 29">
            <a:extLst>
              <a:ext uri="{FF2B5EF4-FFF2-40B4-BE49-F238E27FC236}">
                <a16:creationId xmlns:a16="http://schemas.microsoft.com/office/drawing/2014/main" id="{64A04BD4-FC39-C6B5-5A79-E674A80D75C4}"/>
              </a:ext>
              <a:ext uri="{C183D7F6-B498-43B3-948B-1728B52AA6E4}">
                <adec:decorative xmlns:adec="http://schemas.microsoft.com/office/drawing/2017/decorative" val="1"/>
              </a:ext>
            </a:extLst>
          </p:cNvPr>
          <p:cNvSpPr/>
          <p:nvPr/>
        </p:nvSpPr>
        <p:spPr>
          <a:xfrm>
            <a:off x="8122540" y="2651328"/>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1" name="Freeform: Shape 30">
            <a:extLst>
              <a:ext uri="{FF2B5EF4-FFF2-40B4-BE49-F238E27FC236}">
                <a16:creationId xmlns:a16="http://schemas.microsoft.com/office/drawing/2014/main" id="{2E996F91-71D6-C6A3-7950-223C1097FE4A}"/>
              </a:ext>
            </a:extLst>
          </p:cNvPr>
          <p:cNvSpPr/>
          <p:nvPr/>
        </p:nvSpPr>
        <p:spPr>
          <a:xfrm>
            <a:off x="8380463" y="2471191"/>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Holistic view</a:t>
            </a:r>
          </a:p>
        </p:txBody>
      </p:sp>
      <p:sp>
        <p:nvSpPr>
          <p:cNvPr id="32" name="Rectangle 31">
            <a:extLst>
              <a:ext uri="{FF2B5EF4-FFF2-40B4-BE49-F238E27FC236}">
                <a16:creationId xmlns:a16="http://schemas.microsoft.com/office/drawing/2014/main" id="{FD1D609F-E37D-5334-E202-41BE41E9B6B3}"/>
              </a:ext>
              <a:ext uri="{C183D7F6-B498-43B3-948B-1728B52AA6E4}">
                <adec:decorative xmlns:adec="http://schemas.microsoft.com/office/drawing/2017/decorative" val="1"/>
              </a:ext>
            </a:extLst>
          </p:cNvPr>
          <p:cNvSpPr/>
          <p:nvPr/>
        </p:nvSpPr>
        <p:spPr>
          <a:xfrm>
            <a:off x="8122540" y="3282280"/>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3" name="Freeform: Shape 32">
            <a:extLst>
              <a:ext uri="{FF2B5EF4-FFF2-40B4-BE49-F238E27FC236}">
                <a16:creationId xmlns:a16="http://schemas.microsoft.com/office/drawing/2014/main" id="{E854C87C-495B-7911-C6E6-2EBB68271722}"/>
              </a:ext>
            </a:extLst>
          </p:cNvPr>
          <p:cNvSpPr/>
          <p:nvPr/>
        </p:nvSpPr>
        <p:spPr>
          <a:xfrm>
            <a:off x="8380463" y="3102143"/>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Prioritization</a:t>
            </a:r>
          </a:p>
        </p:txBody>
      </p:sp>
      <p:sp>
        <p:nvSpPr>
          <p:cNvPr id="34" name="Rectangle 33">
            <a:extLst>
              <a:ext uri="{FF2B5EF4-FFF2-40B4-BE49-F238E27FC236}">
                <a16:creationId xmlns:a16="http://schemas.microsoft.com/office/drawing/2014/main" id="{CC8275F0-6F58-0336-7D18-51B1BC289F79}"/>
              </a:ext>
              <a:ext uri="{C183D7F6-B498-43B3-948B-1728B52AA6E4}">
                <adec:decorative xmlns:adec="http://schemas.microsoft.com/office/drawing/2017/decorative" val="1"/>
              </a:ext>
            </a:extLst>
          </p:cNvPr>
          <p:cNvSpPr/>
          <p:nvPr/>
        </p:nvSpPr>
        <p:spPr>
          <a:xfrm>
            <a:off x="8122540" y="3913233"/>
            <a:ext cx="270678" cy="270678"/>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5" name="Freeform: Shape 34">
            <a:extLst>
              <a:ext uri="{FF2B5EF4-FFF2-40B4-BE49-F238E27FC236}">
                <a16:creationId xmlns:a16="http://schemas.microsoft.com/office/drawing/2014/main" id="{DA045345-1381-4503-26FF-5705F1DA5973}"/>
              </a:ext>
            </a:extLst>
          </p:cNvPr>
          <p:cNvSpPr/>
          <p:nvPr/>
        </p:nvSpPr>
        <p:spPr>
          <a:xfrm>
            <a:off x="8380463" y="3733096"/>
            <a:ext cx="3426695" cy="630952"/>
          </a:xfrm>
          <a:custGeom>
            <a:avLst/>
            <a:gdLst>
              <a:gd name="connsiteX0" fmla="*/ 0 w 3426695"/>
              <a:gd name="connsiteY0" fmla="*/ 0 h 630952"/>
              <a:gd name="connsiteX1" fmla="*/ 3426695 w 3426695"/>
              <a:gd name="connsiteY1" fmla="*/ 0 h 630952"/>
              <a:gd name="connsiteX2" fmla="*/ 3426695 w 3426695"/>
              <a:gd name="connsiteY2" fmla="*/ 630952 h 630952"/>
              <a:gd name="connsiteX3" fmla="*/ 0 w 3426695"/>
              <a:gd name="connsiteY3" fmla="*/ 630952 h 630952"/>
              <a:gd name="connsiteX4" fmla="*/ 0 w 3426695"/>
              <a:gd name="connsiteY4" fmla="*/ 0 h 63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695" h="630952">
                <a:moveTo>
                  <a:pt x="0" y="0"/>
                </a:moveTo>
                <a:lnTo>
                  <a:pt x="3426695" y="0"/>
                </a:lnTo>
                <a:lnTo>
                  <a:pt x="3426695" y="630952"/>
                </a:lnTo>
                <a:lnTo>
                  <a:pt x="0" y="630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Consistency</a:t>
            </a:r>
          </a:p>
        </p:txBody>
      </p:sp>
      <p:pic>
        <p:nvPicPr>
          <p:cNvPr id="3" name="Graphic 2" descr="Narwhale with solid fill">
            <a:extLst>
              <a:ext uri="{FF2B5EF4-FFF2-40B4-BE49-F238E27FC236}">
                <a16:creationId xmlns:a16="http://schemas.microsoft.com/office/drawing/2014/main" id="{816DE020-D5F4-7991-946F-59875DB5A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3719386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572B-645A-ABD1-6024-74AA144FA012}"/>
              </a:ext>
            </a:extLst>
          </p:cNvPr>
          <p:cNvSpPr>
            <a:spLocks noGrp="1"/>
          </p:cNvSpPr>
          <p:nvPr>
            <p:ph type="title"/>
          </p:nvPr>
        </p:nvSpPr>
        <p:spPr/>
        <p:txBody>
          <a:bodyPr/>
          <a:lstStyle/>
          <a:p>
            <a:r>
              <a:rPr lang="en-US" dirty="0"/>
              <a:t>Overview of Dynamics 365 Data</a:t>
            </a:r>
          </a:p>
        </p:txBody>
      </p:sp>
      <p:pic>
        <p:nvPicPr>
          <p:cNvPr id="3" name="Graphic 2" descr="Narwhale with solid fill">
            <a:extLst>
              <a:ext uri="{FF2B5EF4-FFF2-40B4-BE49-F238E27FC236}">
                <a16:creationId xmlns:a16="http://schemas.microsoft.com/office/drawing/2014/main" id="{72922224-368F-DC1D-E9FE-F6ED6E5A3B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5867400"/>
            <a:ext cx="914400" cy="914400"/>
          </a:xfrm>
          <a:prstGeom prst="rect">
            <a:avLst/>
          </a:prstGeom>
        </p:spPr>
      </p:pic>
      <p:pic>
        <p:nvPicPr>
          <p:cNvPr id="4" name="Graphic 3" descr="Rock On Hand Gesture with solid fill">
            <a:extLst>
              <a:ext uri="{FF2B5EF4-FFF2-40B4-BE49-F238E27FC236}">
                <a16:creationId xmlns:a16="http://schemas.microsoft.com/office/drawing/2014/main" id="{3FA53B1B-44B7-36A7-5E76-ED292F209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5905500"/>
            <a:ext cx="914400" cy="914400"/>
          </a:xfrm>
          <a:prstGeom prst="rect">
            <a:avLst/>
          </a:prstGeom>
        </p:spPr>
      </p:pic>
      <p:pic>
        <p:nvPicPr>
          <p:cNvPr id="1026" name="Picture 2" descr="Dual-write overview - Finance &amp; Operations | Dynamics 365 | Microsoft Learn">
            <a:extLst>
              <a:ext uri="{FF2B5EF4-FFF2-40B4-BE49-F238E27FC236}">
                <a16:creationId xmlns:a16="http://schemas.microsoft.com/office/drawing/2014/main" id="{5977C05A-548D-18E1-FA69-EF79CF5118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813" y="2224088"/>
            <a:ext cx="681037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3265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8240-B695-87BF-1463-0DC059C070CD}"/>
              </a:ext>
            </a:extLst>
          </p:cNvPr>
          <p:cNvSpPr>
            <a:spLocks noGrp="1"/>
          </p:cNvSpPr>
          <p:nvPr>
            <p:ph type="title"/>
          </p:nvPr>
        </p:nvSpPr>
        <p:spPr/>
        <p:txBody>
          <a:bodyPr/>
          <a:lstStyle/>
          <a:p>
            <a:r>
              <a:rPr lang="en-US" dirty="0"/>
              <a:t>Executing and monitoring data migration</a:t>
            </a:r>
          </a:p>
        </p:txBody>
      </p:sp>
      <p:sp>
        <p:nvSpPr>
          <p:cNvPr id="6" name="Freeform: Shape 5">
            <a:extLst>
              <a:ext uri="{FF2B5EF4-FFF2-40B4-BE49-F238E27FC236}">
                <a16:creationId xmlns:a16="http://schemas.microsoft.com/office/drawing/2014/main" id="{740B6BF8-6502-D002-E167-5C1348514F6B}"/>
              </a:ext>
            </a:extLst>
          </p:cNvPr>
          <p:cNvSpPr/>
          <p:nvPr/>
        </p:nvSpPr>
        <p:spPr>
          <a:xfrm>
            <a:off x="1412496" y="1305935"/>
            <a:ext cx="9367006" cy="1364192"/>
          </a:xfrm>
          <a:custGeom>
            <a:avLst/>
            <a:gdLst>
              <a:gd name="connsiteX0" fmla="*/ 0 w 9367006"/>
              <a:gd name="connsiteY0" fmla="*/ 341048 h 1364192"/>
              <a:gd name="connsiteX1" fmla="*/ 8684910 w 9367006"/>
              <a:gd name="connsiteY1" fmla="*/ 341048 h 1364192"/>
              <a:gd name="connsiteX2" fmla="*/ 8684910 w 9367006"/>
              <a:gd name="connsiteY2" fmla="*/ 0 h 1364192"/>
              <a:gd name="connsiteX3" fmla="*/ 9367006 w 9367006"/>
              <a:gd name="connsiteY3" fmla="*/ 682096 h 1364192"/>
              <a:gd name="connsiteX4" fmla="*/ 8684910 w 9367006"/>
              <a:gd name="connsiteY4" fmla="*/ 1364192 h 1364192"/>
              <a:gd name="connsiteX5" fmla="*/ 8684910 w 9367006"/>
              <a:gd name="connsiteY5" fmla="*/ 1023144 h 1364192"/>
              <a:gd name="connsiteX6" fmla="*/ 0 w 9367006"/>
              <a:gd name="connsiteY6" fmla="*/ 1023144 h 1364192"/>
              <a:gd name="connsiteX7" fmla="*/ 0 w 9367006"/>
              <a:gd name="connsiteY7" fmla="*/ 341048 h 136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67006" h="1364192">
                <a:moveTo>
                  <a:pt x="0" y="341048"/>
                </a:moveTo>
                <a:lnTo>
                  <a:pt x="8684910" y="341048"/>
                </a:lnTo>
                <a:lnTo>
                  <a:pt x="8684910" y="0"/>
                </a:lnTo>
                <a:lnTo>
                  <a:pt x="9367006" y="682096"/>
                </a:lnTo>
                <a:lnTo>
                  <a:pt x="8684910" y="1364192"/>
                </a:lnTo>
                <a:lnTo>
                  <a:pt x="8684910" y="1023144"/>
                </a:lnTo>
                <a:lnTo>
                  <a:pt x="0" y="1023144"/>
                </a:lnTo>
                <a:lnTo>
                  <a:pt x="0" y="34104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443918" rIns="595048" bIns="557614"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tx2"/>
                </a:solidFill>
              </a:rPr>
              <a:t>Migration execution</a:t>
            </a:r>
          </a:p>
        </p:txBody>
      </p:sp>
      <p:sp>
        <p:nvSpPr>
          <p:cNvPr id="7" name="Freeform: Shape 6">
            <a:extLst>
              <a:ext uri="{FF2B5EF4-FFF2-40B4-BE49-F238E27FC236}">
                <a16:creationId xmlns:a16="http://schemas.microsoft.com/office/drawing/2014/main" id="{773E2082-03B6-4623-0DEE-989018755758}"/>
              </a:ext>
            </a:extLst>
          </p:cNvPr>
          <p:cNvSpPr/>
          <p:nvPr/>
        </p:nvSpPr>
        <p:spPr>
          <a:xfrm>
            <a:off x="1412496" y="2357924"/>
            <a:ext cx="2885037" cy="2627937"/>
          </a:xfrm>
          <a:custGeom>
            <a:avLst/>
            <a:gdLst>
              <a:gd name="connsiteX0" fmla="*/ 0 w 2885037"/>
              <a:gd name="connsiteY0" fmla="*/ 0 h 2627937"/>
              <a:gd name="connsiteX1" fmla="*/ 2885037 w 2885037"/>
              <a:gd name="connsiteY1" fmla="*/ 0 h 2627937"/>
              <a:gd name="connsiteX2" fmla="*/ 2885037 w 2885037"/>
              <a:gd name="connsiteY2" fmla="*/ 2627937 h 2627937"/>
              <a:gd name="connsiteX3" fmla="*/ 0 w 2885037"/>
              <a:gd name="connsiteY3" fmla="*/ 2627937 h 2627937"/>
              <a:gd name="connsiteX4" fmla="*/ 0 w 2885037"/>
              <a:gd name="connsiteY4" fmla="*/ 0 h 2627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5037" h="2627937">
                <a:moveTo>
                  <a:pt x="0" y="0"/>
                </a:moveTo>
                <a:lnTo>
                  <a:pt x="2885037" y="0"/>
                </a:lnTo>
                <a:lnTo>
                  <a:pt x="2885037" y="2627937"/>
                </a:lnTo>
                <a:lnTo>
                  <a:pt x="0" y="262793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solidFill>
                  <a:schemeClr val="tx2"/>
                </a:solidFill>
              </a:rPr>
              <a:t>Data extraction</a:t>
            </a:r>
          </a:p>
          <a:p>
            <a:pPr marL="0" lvl="0" indent="0" algn="l" defTabSz="1200150">
              <a:lnSpc>
                <a:spcPct val="90000"/>
              </a:lnSpc>
              <a:spcBef>
                <a:spcPct val="0"/>
              </a:spcBef>
              <a:spcAft>
                <a:spcPct val="35000"/>
              </a:spcAft>
              <a:buNone/>
            </a:pPr>
            <a:r>
              <a:rPr lang="en-US" sz="2700" kern="1200" dirty="0">
                <a:solidFill>
                  <a:schemeClr val="tx2"/>
                </a:solidFill>
              </a:rPr>
              <a:t>Data transformation</a:t>
            </a:r>
          </a:p>
          <a:p>
            <a:pPr marL="0" lvl="0" indent="0" algn="l" defTabSz="1200150">
              <a:lnSpc>
                <a:spcPct val="90000"/>
              </a:lnSpc>
              <a:spcBef>
                <a:spcPct val="0"/>
              </a:spcBef>
              <a:spcAft>
                <a:spcPct val="35000"/>
              </a:spcAft>
              <a:buNone/>
            </a:pPr>
            <a:r>
              <a:rPr lang="en-US" sz="2700" kern="1200" dirty="0">
                <a:solidFill>
                  <a:schemeClr val="tx2"/>
                </a:solidFill>
              </a:rPr>
              <a:t>Data loading</a:t>
            </a:r>
          </a:p>
        </p:txBody>
      </p:sp>
      <p:sp>
        <p:nvSpPr>
          <p:cNvPr id="8" name="Freeform: Shape 7">
            <a:extLst>
              <a:ext uri="{FF2B5EF4-FFF2-40B4-BE49-F238E27FC236}">
                <a16:creationId xmlns:a16="http://schemas.microsoft.com/office/drawing/2014/main" id="{A3E68C34-F8B6-1E29-CB83-43CB4760B0BD}"/>
              </a:ext>
            </a:extLst>
          </p:cNvPr>
          <p:cNvSpPr/>
          <p:nvPr/>
        </p:nvSpPr>
        <p:spPr>
          <a:xfrm>
            <a:off x="4297534" y="1760666"/>
            <a:ext cx="6481968" cy="1364192"/>
          </a:xfrm>
          <a:custGeom>
            <a:avLst/>
            <a:gdLst>
              <a:gd name="connsiteX0" fmla="*/ 0 w 6481968"/>
              <a:gd name="connsiteY0" fmla="*/ 341048 h 1364192"/>
              <a:gd name="connsiteX1" fmla="*/ 5799872 w 6481968"/>
              <a:gd name="connsiteY1" fmla="*/ 341048 h 1364192"/>
              <a:gd name="connsiteX2" fmla="*/ 5799872 w 6481968"/>
              <a:gd name="connsiteY2" fmla="*/ 0 h 1364192"/>
              <a:gd name="connsiteX3" fmla="*/ 6481968 w 6481968"/>
              <a:gd name="connsiteY3" fmla="*/ 682096 h 1364192"/>
              <a:gd name="connsiteX4" fmla="*/ 5799872 w 6481968"/>
              <a:gd name="connsiteY4" fmla="*/ 1364192 h 1364192"/>
              <a:gd name="connsiteX5" fmla="*/ 5799872 w 6481968"/>
              <a:gd name="connsiteY5" fmla="*/ 1023144 h 1364192"/>
              <a:gd name="connsiteX6" fmla="*/ 0 w 6481968"/>
              <a:gd name="connsiteY6" fmla="*/ 1023144 h 1364192"/>
              <a:gd name="connsiteX7" fmla="*/ 0 w 6481968"/>
              <a:gd name="connsiteY7" fmla="*/ 341048 h 136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1968" h="1364192">
                <a:moveTo>
                  <a:pt x="0" y="341048"/>
                </a:moveTo>
                <a:lnTo>
                  <a:pt x="5799872" y="341048"/>
                </a:lnTo>
                <a:lnTo>
                  <a:pt x="5799872" y="0"/>
                </a:lnTo>
                <a:lnTo>
                  <a:pt x="6481968" y="682096"/>
                </a:lnTo>
                <a:lnTo>
                  <a:pt x="5799872" y="1364192"/>
                </a:lnTo>
                <a:lnTo>
                  <a:pt x="5799872" y="1023144"/>
                </a:lnTo>
                <a:lnTo>
                  <a:pt x="0" y="1023144"/>
                </a:lnTo>
                <a:lnTo>
                  <a:pt x="0" y="34104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443918" rIns="595048" bIns="557614"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tx2"/>
                </a:solidFill>
              </a:rPr>
              <a:t>Monitoring and validation</a:t>
            </a:r>
          </a:p>
        </p:txBody>
      </p:sp>
      <p:sp>
        <p:nvSpPr>
          <p:cNvPr id="9" name="Freeform: Shape 8">
            <a:extLst>
              <a:ext uri="{FF2B5EF4-FFF2-40B4-BE49-F238E27FC236}">
                <a16:creationId xmlns:a16="http://schemas.microsoft.com/office/drawing/2014/main" id="{CE505C1B-4962-4FC0-0A52-17BD259EF160}"/>
              </a:ext>
            </a:extLst>
          </p:cNvPr>
          <p:cNvSpPr/>
          <p:nvPr/>
        </p:nvSpPr>
        <p:spPr>
          <a:xfrm>
            <a:off x="4297534" y="2812655"/>
            <a:ext cx="2885037" cy="2627937"/>
          </a:xfrm>
          <a:custGeom>
            <a:avLst/>
            <a:gdLst>
              <a:gd name="connsiteX0" fmla="*/ 0 w 2885037"/>
              <a:gd name="connsiteY0" fmla="*/ 0 h 2627937"/>
              <a:gd name="connsiteX1" fmla="*/ 2885037 w 2885037"/>
              <a:gd name="connsiteY1" fmla="*/ 0 h 2627937"/>
              <a:gd name="connsiteX2" fmla="*/ 2885037 w 2885037"/>
              <a:gd name="connsiteY2" fmla="*/ 2627937 h 2627937"/>
              <a:gd name="connsiteX3" fmla="*/ 0 w 2885037"/>
              <a:gd name="connsiteY3" fmla="*/ 2627937 h 2627937"/>
              <a:gd name="connsiteX4" fmla="*/ 0 w 2885037"/>
              <a:gd name="connsiteY4" fmla="*/ 0 h 2627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5037" h="2627937">
                <a:moveTo>
                  <a:pt x="0" y="0"/>
                </a:moveTo>
                <a:lnTo>
                  <a:pt x="2885037" y="0"/>
                </a:lnTo>
                <a:lnTo>
                  <a:pt x="2885037" y="2627937"/>
                </a:lnTo>
                <a:lnTo>
                  <a:pt x="0" y="2627937"/>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solidFill>
                  <a:schemeClr val="tx2"/>
                </a:solidFill>
              </a:rPr>
              <a:t>Continuous monitoring</a:t>
            </a:r>
          </a:p>
          <a:p>
            <a:pPr marL="0" lvl="0" indent="0" algn="l" defTabSz="1200150">
              <a:lnSpc>
                <a:spcPct val="90000"/>
              </a:lnSpc>
              <a:spcBef>
                <a:spcPct val="0"/>
              </a:spcBef>
              <a:spcAft>
                <a:spcPct val="35000"/>
              </a:spcAft>
              <a:buNone/>
            </a:pPr>
            <a:r>
              <a:rPr lang="en-US" sz="2700" kern="1200" dirty="0">
                <a:solidFill>
                  <a:schemeClr val="tx2"/>
                </a:solidFill>
              </a:rPr>
              <a:t>Validation checks</a:t>
            </a:r>
          </a:p>
          <a:p>
            <a:pPr marL="0" lvl="0" indent="0" algn="l" defTabSz="1200150">
              <a:lnSpc>
                <a:spcPct val="90000"/>
              </a:lnSpc>
              <a:spcBef>
                <a:spcPct val="0"/>
              </a:spcBef>
              <a:spcAft>
                <a:spcPct val="35000"/>
              </a:spcAft>
              <a:buNone/>
            </a:pPr>
            <a:r>
              <a:rPr lang="en-US" sz="2700" kern="1200" dirty="0">
                <a:solidFill>
                  <a:schemeClr val="tx2"/>
                </a:solidFill>
              </a:rPr>
              <a:t>User acceptance testing</a:t>
            </a:r>
          </a:p>
        </p:txBody>
      </p:sp>
      <p:sp>
        <p:nvSpPr>
          <p:cNvPr id="10" name="Freeform: Shape 9">
            <a:extLst>
              <a:ext uri="{FF2B5EF4-FFF2-40B4-BE49-F238E27FC236}">
                <a16:creationId xmlns:a16="http://schemas.microsoft.com/office/drawing/2014/main" id="{FCF8F3BF-9348-F8CF-931A-61D212C07D04}"/>
              </a:ext>
            </a:extLst>
          </p:cNvPr>
          <p:cNvSpPr/>
          <p:nvPr/>
        </p:nvSpPr>
        <p:spPr>
          <a:xfrm>
            <a:off x="7182572" y="2215397"/>
            <a:ext cx="3596930" cy="1364192"/>
          </a:xfrm>
          <a:custGeom>
            <a:avLst/>
            <a:gdLst>
              <a:gd name="connsiteX0" fmla="*/ 0 w 3596930"/>
              <a:gd name="connsiteY0" fmla="*/ 341048 h 1364192"/>
              <a:gd name="connsiteX1" fmla="*/ 2914834 w 3596930"/>
              <a:gd name="connsiteY1" fmla="*/ 341048 h 1364192"/>
              <a:gd name="connsiteX2" fmla="*/ 2914834 w 3596930"/>
              <a:gd name="connsiteY2" fmla="*/ 0 h 1364192"/>
              <a:gd name="connsiteX3" fmla="*/ 3596930 w 3596930"/>
              <a:gd name="connsiteY3" fmla="*/ 682096 h 1364192"/>
              <a:gd name="connsiteX4" fmla="*/ 2914834 w 3596930"/>
              <a:gd name="connsiteY4" fmla="*/ 1364192 h 1364192"/>
              <a:gd name="connsiteX5" fmla="*/ 2914834 w 3596930"/>
              <a:gd name="connsiteY5" fmla="*/ 1023144 h 1364192"/>
              <a:gd name="connsiteX6" fmla="*/ 0 w 3596930"/>
              <a:gd name="connsiteY6" fmla="*/ 1023144 h 1364192"/>
              <a:gd name="connsiteX7" fmla="*/ 0 w 3596930"/>
              <a:gd name="connsiteY7" fmla="*/ 341048 h 136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6930" h="1364192">
                <a:moveTo>
                  <a:pt x="0" y="341048"/>
                </a:moveTo>
                <a:lnTo>
                  <a:pt x="2914834" y="341048"/>
                </a:lnTo>
                <a:lnTo>
                  <a:pt x="2914834" y="0"/>
                </a:lnTo>
                <a:lnTo>
                  <a:pt x="3596930" y="682096"/>
                </a:lnTo>
                <a:lnTo>
                  <a:pt x="2914834" y="1364192"/>
                </a:lnTo>
                <a:lnTo>
                  <a:pt x="2914834" y="1023144"/>
                </a:lnTo>
                <a:lnTo>
                  <a:pt x="0" y="1023144"/>
                </a:lnTo>
                <a:lnTo>
                  <a:pt x="0" y="34104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443918" rIns="595048" bIns="557614"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tx2"/>
                </a:solidFill>
              </a:rPr>
              <a:t>Post migration</a:t>
            </a:r>
          </a:p>
        </p:txBody>
      </p:sp>
      <p:sp>
        <p:nvSpPr>
          <p:cNvPr id="11" name="Freeform: Shape 10">
            <a:extLst>
              <a:ext uri="{FF2B5EF4-FFF2-40B4-BE49-F238E27FC236}">
                <a16:creationId xmlns:a16="http://schemas.microsoft.com/office/drawing/2014/main" id="{22D64505-4C77-648C-F95C-49CCF948AB4A}"/>
              </a:ext>
            </a:extLst>
          </p:cNvPr>
          <p:cNvSpPr/>
          <p:nvPr/>
        </p:nvSpPr>
        <p:spPr>
          <a:xfrm>
            <a:off x="7182572" y="3267386"/>
            <a:ext cx="2885037" cy="2589478"/>
          </a:xfrm>
          <a:custGeom>
            <a:avLst/>
            <a:gdLst>
              <a:gd name="connsiteX0" fmla="*/ 0 w 2885037"/>
              <a:gd name="connsiteY0" fmla="*/ 0 h 2589478"/>
              <a:gd name="connsiteX1" fmla="*/ 2885037 w 2885037"/>
              <a:gd name="connsiteY1" fmla="*/ 0 h 2589478"/>
              <a:gd name="connsiteX2" fmla="*/ 2885037 w 2885037"/>
              <a:gd name="connsiteY2" fmla="*/ 2589478 h 2589478"/>
              <a:gd name="connsiteX3" fmla="*/ 0 w 2885037"/>
              <a:gd name="connsiteY3" fmla="*/ 2589478 h 2589478"/>
              <a:gd name="connsiteX4" fmla="*/ 0 w 2885037"/>
              <a:gd name="connsiteY4" fmla="*/ 0 h 258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5037" h="2589478">
                <a:moveTo>
                  <a:pt x="0" y="0"/>
                </a:moveTo>
                <a:lnTo>
                  <a:pt x="2885037" y="0"/>
                </a:lnTo>
                <a:lnTo>
                  <a:pt x="2885037" y="2589478"/>
                </a:lnTo>
                <a:lnTo>
                  <a:pt x="0" y="2589478"/>
                </a:lnTo>
                <a:lnTo>
                  <a:pt x="0" y="0"/>
                </a:lnTo>
                <a:close/>
              </a:path>
            </a:pathLst>
          </a:cu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solidFill>
                  <a:schemeClr val="tx2"/>
                </a:solidFill>
              </a:rPr>
              <a:t>User training</a:t>
            </a:r>
          </a:p>
          <a:p>
            <a:pPr marL="0" lvl="0" indent="0" algn="l" defTabSz="1200150">
              <a:lnSpc>
                <a:spcPct val="90000"/>
              </a:lnSpc>
              <a:spcBef>
                <a:spcPct val="0"/>
              </a:spcBef>
              <a:spcAft>
                <a:spcPct val="35000"/>
              </a:spcAft>
              <a:buNone/>
            </a:pPr>
            <a:r>
              <a:rPr lang="en-US" sz="2700" kern="1200" dirty="0">
                <a:solidFill>
                  <a:schemeClr val="tx2"/>
                </a:solidFill>
              </a:rPr>
              <a:t>Data reconciliation</a:t>
            </a:r>
          </a:p>
          <a:p>
            <a:pPr marL="0" lvl="0" indent="0" algn="l" defTabSz="1200150">
              <a:lnSpc>
                <a:spcPct val="90000"/>
              </a:lnSpc>
              <a:spcBef>
                <a:spcPct val="0"/>
              </a:spcBef>
              <a:spcAft>
                <a:spcPct val="35000"/>
              </a:spcAft>
              <a:buNone/>
            </a:pPr>
            <a:r>
              <a:rPr lang="en-US" sz="2700" kern="1200" dirty="0">
                <a:solidFill>
                  <a:schemeClr val="tx2"/>
                </a:solidFill>
              </a:rPr>
              <a:t>Ongoing support</a:t>
            </a:r>
          </a:p>
        </p:txBody>
      </p:sp>
      <p:pic>
        <p:nvPicPr>
          <p:cNvPr id="12" name="Graphic 11" descr="Narwhale with solid fill">
            <a:extLst>
              <a:ext uri="{FF2B5EF4-FFF2-40B4-BE49-F238E27FC236}">
                <a16:creationId xmlns:a16="http://schemas.microsoft.com/office/drawing/2014/main" id="{9C60B76C-2DD9-A6ED-AC4E-7A546D3E08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1320874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le 86"/>
          <p:cNvSpPr txBox="1">
            <a:spLocks noGrp="1"/>
          </p:cNvSpPr>
          <p:nvPr>
            <p:ph type="title" idx="4294967295"/>
          </p:nvPr>
        </p:nvSpPr>
        <p:spPr>
          <a:xfrm>
            <a:off x="11928" y="242999"/>
            <a:ext cx="11240578" cy="74398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238034" marR="0" lvl="0" indent="-238034" algn="l" defTabSz="895871" rtl="0" eaLnBrk="1" fontAlgn="auto" latinLnBrk="0" hangingPunct="1">
              <a:lnSpc>
                <a:spcPct val="90000"/>
              </a:lnSpc>
              <a:spcBef>
                <a:spcPts val="0"/>
              </a:spcBef>
              <a:spcAft>
                <a:spcPts val="800"/>
              </a:spcAft>
              <a:buClr>
                <a:srgbClr val="FFFFFF"/>
              </a:buClr>
              <a:buSzPct val="130000"/>
              <a:buFont typeface="Arial" charset="0"/>
              <a:buChar char="•"/>
              <a:tabLst/>
              <a:defRPr/>
            </a:pPr>
            <a: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Combine Frameworks and tools to Optimize </a:t>
            </a:r>
          </a:p>
        </p:txBody>
      </p:sp>
      <p:grpSp>
        <p:nvGrpSpPr>
          <p:cNvPr id="4" name="Group 3" descr="A graphic showing the flow and timing of data with an incremental go live"/>
          <p:cNvGrpSpPr/>
          <p:nvPr/>
        </p:nvGrpSpPr>
        <p:grpSpPr>
          <a:xfrm>
            <a:off x="255844" y="4473892"/>
            <a:ext cx="11910863" cy="2120557"/>
            <a:chOff x="255015" y="4474040"/>
            <a:chExt cx="11912553" cy="2120858"/>
          </a:xfrm>
        </p:grpSpPr>
        <p:sp>
          <p:nvSpPr>
            <p:cNvPr id="262" name="TextBox 261"/>
            <p:cNvSpPr txBox="1"/>
            <p:nvPr/>
          </p:nvSpPr>
          <p:spPr>
            <a:xfrm rot="5400000">
              <a:off x="705583" y="5184230"/>
              <a:ext cx="923461" cy="1824597"/>
            </a:xfrm>
            <a:prstGeom prst="rect">
              <a:avLst/>
            </a:prstGeom>
            <a:noFill/>
          </p:spPr>
          <p:txBody>
            <a:bodyPr vert="vert270" wrap="square" rtlCol="0">
              <a:spAutoFit/>
            </a:bodyPr>
            <a:lstStyle>
              <a:defPPr>
                <a:defRPr lang="en-US"/>
              </a:defPPr>
              <a:lvl1pPr>
                <a:defRPr sz="2400">
                  <a:latin typeface="Segoe UI Light" panose="020B0502040204020203" pitchFamily="34" charset="0"/>
                  <a:cs typeface="Segoe UI Light" panose="020B0502040204020203" pitchFamily="34" charset="0"/>
                </a:defRPr>
              </a:lvl1pPr>
            </a:lstStyle>
            <a:p>
              <a:pPr defTabSz="914367">
                <a:defRPr/>
              </a:pPr>
              <a:r>
                <a:rPr lang="en-US" dirty="0">
                  <a:solidFill>
                    <a:srgbClr val="505050"/>
                  </a:solidFill>
                </a:rPr>
                <a:t>Incremental go-lives</a:t>
              </a:r>
            </a:p>
          </p:txBody>
        </p:sp>
        <p:cxnSp>
          <p:nvCxnSpPr>
            <p:cNvPr id="265" name="Straight Connector 264"/>
            <p:cNvCxnSpPr>
              <a:cxnSpLocks/>
            </p:cNvCxnSpPr>
            <p:nvPr/>
          </p:nvCxnSpPr>
          <p:spPr>
            <a:xfrm>
              <a:off x="9086686" y="4951588"/>
              <a:ext cx="4055" cy="1513505"/>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cxnSpLocks/>
            </p:cNvCxnSpPr>
            <p:nvPr/>
          </p:nvCxnSpPr>
          <p:spPr>
            <a:xfrm flipH="1">
              <a:off x="6255826" y="5050243"/>
              <a:ext cx="21631" cy="1469004"/>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8" name="Rectangle 267"/>
            <p:cNvSpPr/>
            <p:nvPr/>
          </p:nvSpPr>
          <p:spPr>
            <a:xfrm>
              <a:off x="2267920" y="5274837"/>
              <a:ext cx="1249891" cy="10335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grpSp>
          <p:nvGrpSpPr>
            <p:cNvPr id="269" name="Group 268"/>
            <p:cNvGrpSpPr/>
            <p:nvPr/>
          </p:nvGrpSpPr>
          <p:grpSpPr>
            <a:xfrm>
              <a:off x="2281643" y="5278619"/>
              <a:ext cx="1896136" cy="1033529"/>
              <a:chOff x="2002146" y="2467310"/>
              <a:chExt cx="1896136" cy="939572"/>
            </a:xfrm>
            <a:solidFill>
              <a:schemeClr val="bg1">
                <a:lumMod val="85000"/>
              </a:schemeClr>
            </a:solidFill>
          </p:grpSpPr>
          <p:sp>
            <p:nvSpPr>
              <p:cNvPr id="270" name="Arrow: Chevron 269"/>
              <p:cNvSpPr/>
              <p:nvPr/>
            </p:nvSpPr>
            <p:spPr>
              <a:xfrm>
                <a:off x="3310676" y="246731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271" name="Arrow: Chevron 270"/>
              <p:cNvSpPr/>
              <p:nvPr/>
            </p:nvSpPr>
            <p:spPr>
              <a:xfrm>
                <a:off x="2002146"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272" name="Arrow: Chevron 271"/>
              <p:cNvSpPr/>
              <p:nvPr/>
            </p:nvSpPr>
            <p:spPr>
              <a:xfrm>
                <a:off x="2448365"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273" name="Arrow: Chevron 272"/>
              <p:cNvSpPr/>
              <p:nvPr/>
            </p:nvSpPr>
            <p:spPr>
              <a:xfrm>
                <a:off x="2879540"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grpSp>
        <p:sp>
          <p:nvSpPr>
            <p:cNvPr id="274" name="Rectangle 273"/>
            <p:cNvSpPr/>
            <p:nvPr/>
          </p:nvSpPr>
          <p:spPr>
            <a:xfrm>
              <a:off x="3499936" y="5274796"/>
              <a:ext cx="6678862" cy="10335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275" name="Arrow: Chevron 274"/>
            <p:cNvSpPr/>
            <p:nvPr/>
          </p:nvSpPr>
          <p:spPr>
            <a:xfrm>
              <a:off x="4935038" y="5277319"/>
              <a:ext cx="442268" cy="1032915"/>
            </a:xfrm>
            <a:prstGeom prst="chevron">
              <a:avLst>
                <a:gd name="adj" fmla="val 49156"/>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200" dirty="0">
                <a:solidFill>
                  <a:srgbClr val="505050"/>
                </a:solidFill>
                <a:latin typeface="Segoe UI"/>
              </a:endParaRPr>
            </a:p>
          </p:txBody>
        </p:sp>
        <p:sp>
          <p:nvSpPr>
            <p:cNvPr id="276" name="Arrow: Chevron 275"/>
            <p:cNvSpPr/>
            <p:nvPr/>
          </p:nvSpPr>
          <p:spPr>
            <a:xfrm>
              <a:off x="5270771" y="5275759"/>
              <a:ext cx="442268" cy="1028204"/>
            </a:xfrm>
            <a:prstGeom prst="chevron">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200" dirty="0">
                <a:solidFill>
                  <a:srgbClr val="505050"/>
                </a:solidFill>
                <a:latin typeface="Segoe UI"/>
              </a:endParaRPr>
            </a:p>
          </p:txBody>
        </p:sp>
        <p:sp>
          <p:nvSpPr>
            <p:cNvPr id="283" name="Arrow: Pentagon 282"/>
            <p:cNvSpPr/>
            <p:nvPr/>
          </p:nvSpPr>
          <p:spPr>
            <a:xfrm>
              <a:off x="3529000" y="6301874"/>
              <a:ext cx="7999853" cy="231949"/>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284" name="Rectangle 283"/>
            <p:cNvSpPr/>
            <p:nvPr/>
          </p:nvSpPr>
          <p:spPr>
            <a:xfrm>
              <a:off x="6285376" y="5273099"/>
              <a:ext cx="3838861" cy="10335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grpSp>
          <p:nvGrpSpPr>
            <p:cNvPr id="285" name="Group 284"/>
            <p:cNvGrpSpPr/>
            <p:nvPr/>
          </p:nvGrpSpPr>
          <p:grpSpPr>
            <a:xfrm>
              <a:off x="6366540" y="5274775"/>
              <a:ext cx="1896136" cy="1029187"/>
              <a:chOff x="2002146" y="2467310"/>
              <a:chExt cx="1896136" cy="939572"/>
            </a:xfrm>
            <a:solidFill>
              <a:srgbClr val="5F2987"/>
            </a:solidFill>
          </p:grpSpPr>
          <p:sp>
            <p:nvSpPr>
              <p:cNvPr id="286" name="Arrow: Chevron 285"/>
              <p:cNvSpPr/>
              <p:nvPr/>
            </p:nvSpPr>
            <p:spPr>
              <a:xfrm>
                <a:off x="3310676" y="246731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287" name="Arrow: Chevron 286"/>
              <p:cNvSpPr/>
              <p:nvPr/>
            </p:nvSpPr>
            <p:spPr>
              <a:xfrm>
                <a:off x="2002146"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288" name="Arrow: Chevron 287"/>
              <p:cNvSpPr/>
              <p:nvPr/>
            </p:nvSpPr>
            <p:spPr>
              <a:xfrm>
                <a:off x="2448365"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289" name="Arrow: Chevron 288"/>
              <p:cNvSpPr/>
              <p:nvPr/>
            </p:nvSpPr>
            <p:spPr>
              <a:xfrm>
                <a:off x="2879540"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grpSp>
        <p:sp>
          <p:nvSpPr>
            <p:cNvPr id="290" name="Chord 289"/>
            <p:cNvSpPr/>
            <p:nvPr/>
          </p:nvSpPr>
          <p:spPr>
            <a:xfrm>
              <a:off x="2977270" y="5286063"/>
              <a:ext cx="943239" cy="1011984"/>
            </a:xfrm>
            <a:prstGeom prst="chord">
              <a:avLst>
                <a:gd name="adj1" fmla="val 4800000"/>
                <a:gd name="adj2" fmla="val 16800000"/>
              </a:avLst>
            </a:prstGeom>
            <a:solidFill>
              <a:srgbClr val="0070C0"/>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1" name="Isosceles Triangle 290"/>
            <p:cNvSpPr/>
            <p:nvPr/>
          </p:nvSpPr>
          <p:spPr>
            <a:xfrm rot="10800000">
              <a:off x="3357026" y="4902633"/>
              <a:ext cx="343949" cy="31369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cxnSp>
          <p:nvCxnSpPr>
            <p:cNvPr id="292" name="Straight Connector 291"/>
            <p:cNvCxnSpPr>
              <a:cxnSpLocks/>
              <a:stCxn id="291" idx="0"/>
            </p:cNvCxnSpPr>
            <p:nvPr/>
          </p:nvCxnSpPr>
          <p:spPr>
            <a:xfrm>
              <a:off x="3529000" y="5216323"/>
              <a:ext cx="1838" cy="134187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3" name="TextBox 292"/>
            <p:cNvSpPr txBox="1"/>
            <p:nvPr/>
          </p:nvSpPr>
          <p:spPr>
            <a:xfrm>
              <a:off x="5816509" y="4509190"/>
              <a:ext cx="1298753" cy="437684"/>
            </a:xfrm>
            <a:prstGeom prst="rect">
              <a:avLst/>
            </a:prstGeom>
            <a:noFill/>
          </p:spPr>
          <p:txBody>
            <a:bodyPr wrap="none" rtlCol="0">
              <a:spAutoFit/>
            </a:bodyPr>
            <a:lstStyle/>
            <a:p>
              <a:pPr defTabSz="914367">
                <a:defRPr/>
              </a:pPr>
              <a:r>
                <a:rPr lang="en-US" sz="1100" b="1" dirty="0">
                  <a:solidFill>
                    <a:srgbClr val="505050"/>
                  </a:solidFill>
                  <a:latin typeface="Segoe UI"/>
                </a:rPr>
                <a:t>Golden Configs</a:t>
              </a:r>
            </a:p>
            <a:p>
              <a:pPr defTabSz="914367">
                <a:defRPr/>
              </a:pPr>
              <a:r>
                <a:rPr lang="en-US" sz="1100" dirty="0">
                  <a:solidFill>
                    <a:srgbClr val="505050"/>
                  </a:solidFill>
                  <a:latin typeface="Segoe UI"/>
                </a:rPr>
                <a:t>Restore complete</a:t>
              </a:r>
            </a:p>
          </p:txBody>
        </p:sp>
        <p:sp>
          <p:nvSpPr>
            <p:cNvPr id="294" name="Chord 293"/>
            <p:cNvSpPr/>
            <p:nvPr/>
          </p:nvSpPr>
          <p:spPr>
            <a:xfrm>
              <a:off x="5720006" y="5269210"/>
              <a:ext cx="943239" cy="1039110"/>
            </a:xfrm>
            <a:prstGeom prst="chord">
              <a:avLst>
                <a:gd name="adj1" fmla="val 4800000"/>
                <a:gd name="adj2" fmla="val 16800000"/>
              </a:avLst>
            </a:prstGeom>
            <a:solidFill>
              <a:schemeClr val="tx1">
                <a:lumMod val="40000"/>
                <a:lumOff val="60000"/>
              </a:schemeClr>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6" name="TextBox 295"/>
            <p:cNvSpPr txBox="1"/>
            <p:nvPr/>
          </p:nvSpPr>
          <p:spPr>
            <a:xfrm>
              <a:off x="3232635" y="4474040"/>
              <a:ext cx="1225015" cy="437684"/>
            </a:xfrm>
            <a:prstGeom prst="rect">
              <a:avLst/>
            </a:prstGeom>
            <a:noFill/>
          </p:spPr>
          <p:txBody>
            <a:bodyPr wrap="none" rtlCol="0">
              <a:spAutoFit/>
            </a:bodyPr>
            <a:lstStyle/>
            <a:p>
              <a:pPr defTabSz="914367">
                <a:defRPr/>
              </a:pPr>
              <a:r>
                <a:rPr lang="en-US" sz="1100" b="1" dirty="0">
                  <a:solidFill>
                    <a:srgbClr val="505050"/>
                  </a:solidFill>
                  <a:latin typeface="Segoe UI"/>
                </a:rPr>
                <a:t>Golden Configs</a:t>
              </a:r>
            </a:p>
            <a:p>
              <a:pPr defTabSz="914367">
                <a:defRPr/>
              </a:pPr>
              <a:r>
                <a:rPr lang="en-US" sz="1100" dirty="0">
                  <a:solidFill>
                    <a:srgbClr val="505050"/>
                  </a:solidFill>
                  <a:latin typeface="Segoe UI"/>
                </a:rPr>
                <a:t>Complete</a:t>
              </a:r>
            </a:p>
          </p:txBody>
        </p:sp>
        <p:sp>
          <p:nvSpPr>
            <p:cNvPr id="299" name="TextBox 298"/>
            <p:cNvSpPr txBox="1"/>
            <p:nvPr/>
          </p:nvSpPr>
          <p:spPr>
            <a:xfrm>
              <a:off x="8565177" y="4498722"/>
              <a:ext cx="1247457" cy="437684"/>
            </a:xfrm>
            <a:prstGeom prst="rect">
              <a:avLst/>
            </a:prstGeom>
            <a:noFill/>
          </p:spPr>
          <p:txBody>
            <a:bodyPr wrap="none" rtlCol="0">
              <a:spAutoFit/>
            </a:bodyPr>
            <a:lstStyle/>
            <a:p>
              <a:pPr defTabSz="914367">
                <a:defRPr/>
              </a:pPr>
              <a:r>
                <a:rPr lang="en-US" sz="1100" b="1" dirty="0">
                  <a:solidFill>
                    <a:srgbClr val="505050"/>
                  </a:solidFill>
                  <a:latin typeface="Segoe UI"/>
                </a:rPr>
                <a:t>Master Data</a:t>
              </a:r>
            </a:p>
            <a:p>
              <a:pPr defTabSz="914367">
                <a:defRPr/>
              </a:pPr>
              <a:r>
                <a:rPr lang="en-US" sz="1100" dirty="0">
                  <a:solidFill>
                    <a:srgbClr val="505050"/>
                  </a:solidFill>
                  <a:latin typeface="Segoe UI"/>
                </a:rPr>
                <a:t>Import complete</a:t>
              </a:r>
            </a:p>
          </p:txBody>
        </p:sp>
        <p:sp>
          <p:nvSpPr>
            <p:cNvPr id="300" name="Isosceles Triangle 299"/>
            <p:cNvSpPr/>
            <p:nvPr/>
          </p:nvSpPr>
          <p:spPr>
            <a:xfrm rot="10800000">
              <a:off x="6100937" y="4895464"/>
              <a:ext cx="343949" cy="25495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301" name="Rectangle 300"/>
            <p:cNvSpPr/>
            <p:nvPr/>
          </p:nvSpPr>
          <p:spPr>
            <a:xfrm>
              <a:off x="9098467" y="5270459"/>
              <a:ext cx="2438304" cy="10335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303" name="Partial Circle 302"/>
            <p:cNvSpPr/>
            <p:nvPr/>
          </p:nvSpPr>
          <p:spPr>
            <a:xfrm>
              <a:off x="5835000" y="5349319"/>
              <a:ext cx="754591" cy="830050"/>
            </a:xfrm>
            <a:prstGeom prst="pie">
              <a:avLst>
                <a:gd name="adj1" fmla="val 12600000"/>
                <a:gd name="adj2" fmla="val 1620000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305" name="Arrow: Chevron 304"/>
            <p:cNvSpPr/>
            <p:nvPr/>
          </p:nvSpPr>
          <p:spPr>
            <a:xfrm>
              <a:off x="10400935" y="5271831"/>
              <a:ext cx="587606" cy="1034008"/>
            </a:xfrm>
            <a:prstGeom prst="chevron">
              <a:avLst>
                <a:gd name="adj" fmla="val 50000"/>
              </a:avLst>
            </a:prstGeom>
            <a:solidFill>
              <a:srgbClr val="002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306" name="Arrow: Chevron 305"/>
            <p:cNvSpPr/>
            <p:nvPr/>
          </p:nvSpPr>
          <p:spPr>
            <a:xfrm>
              <a:off x="9092405" y="5270317"/>
              <a:ext cx="587606" cy="1034008"/>
            </a:xfrm>
            <a:prstGeom prst="chevron">
              <a:avLst/>
            </a:prstGeom>
            <a:solidFill>
              <a:srgbClr val="002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307" name="Arrow: Chevron 306"/>
            <p:cNvSpPr/>
            <p:nvPr/>
          </p:nvSpPr>
          <p:spPr>
            <a:xfrm>
              <a:off x="9538624" y="5270317"/>
              <a:ext cx="587606" cy="1034008"/>
            </a:xfrm>
            <a:prstGeom prst="chevron">
              <a:avLst/>
            </a:prstGeom>
            <a:solidFill>
              <a:srgbClr val="002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308" name="Arrow: Chevron 307"/>
            <p:cNvSpPr/>
            <p:nvPr/>
          </p:nvSpPr>
          <p:spPr>
            <a:xfrm>
              <a:off x="9969799" y="5270317"/>
              <a:ext cx="587606" cy="1034008"/>
            </a:xfrm>
            <a:prstGeom prst="chevron">
              <a:avLst/>
            </a:prstGeom>
            <a:solidFill>
              <a:srgbClr val="002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309" name="Chord 308"/>
            <p:cNvSpPr/>
            <p:nvPr/>
          </p:nvSpPr>
          <p:spPr>
            <a:xfrm>
              <a:off x="10995918" y="5267054"/>
              <a:ext cx="943239" cy="1024252"/>
            </a:xfrm>
            <a:prstGeom prst="chord">
              <a:avLst>
                <a:gd name="adj1" fmla="val 4800000"/>
                <a:gd name="adj2" fmla="val 16800000"/>
              </a:avLst>
            </a:prstGeom>
            <a:solidFill>
              <a:schemeClr val="tx1">
                <a:lumMod val="40000"/>
                <a:lumOff val="60000"/>
              </a:schemeClr>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10" name="Partial Circle 309"/>
            <p:cNvSpPr/>
            <p:nvPr/>
          </p:nvSpPr>
          <p:spPr>
            <a:xfrm>
              <a:off x="11134937" y="5362805"/>
              <a:ext cx="754591" cy="822864"/>
            </a:xfrm>
            <a:prstGeom prst="pie">
              <a:avLst>
                <a:gd name="adj1" fmla="val 5400000"/>
                <a:gd name="adj2" fmla="val 16200000"/>
              </a:avLst>
            </a:prstGeom>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a:lstStyle/>
            <a:p>
              <a:endParaRPr lang="en-US"/>
            </a:p>
          </p:txBody>
        </p:sp>
        <p:sp>
          <p:nvSpPr>
            <p:cNvPr id="311" name="TextBox 310"/>
            <p:cNvSpPr txBox="1"/>
            <p:nvPr/>
          </p:nvSpPr>
          <p:spPr>
            <a:xfrm>
              <a:off x="10802898" y="4488315"/>
              <a:ext cx="1364670" cy="430948"/>
            </a:xfrm>
            <a:prstGeom prst="rect">
              <a:avLst/>
            </a:prstGeom>
            <a:noFill/>
          </p:spPr>
          <p:txBody>
            <a:bodyPr wrap="none" rtlCol="0">
              <a:spAutoFit/>
            </a:bodyPr>
            <a:lstStyle/>
            <a:p>
              <a:pPr defTabSz="914367">
                <a:defRPr/>
              </a:pPr>
              <a:r>
                <a:rPr lang="en-US" sz="1100" b="1" dirty="0">
                  <a:solidFill>
                    <a:srgbClr val="505050"/>
                  </a:solidFill>
                  <a:latin typeface="Segoe UI"/>
                </a:rPr>
                <a:t>Opening Balances</a:t>
              </a:r>
            </a:p>
            <a:p>
              <a:pPr defTabSz="914367">
                <a:defRPr/>
              </a:pPr>
              <a:r>
                <a:rPr lang="en-US" sz="1100" dirty="0">
                  <a:solidFill>
                    <a:srgbClr val="505050"/>
                  </a:solidFill>
                  <a:latin typeface="Segoe UI"/>
                </a:rPr>
                <a:t>Import complete</a:t>
              </a:r>
            </a:p>
          </p:txBody>
        </p:sp>
        <p:sp>
          <p:nvSpPr>
            <p:cNvPr id="318" name="Isosceles Triangle 317"/>
            <p:cNvSpPr/>
            <p:nvPr/>
          </p:nvSpPr>
          <p:spPr>
            <a:xfrm rot="10800000">
              <a:off x="11364796" y="4881150"/>
              <a:ext cx="343949" cy="28606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cxnSp>
          <p:nvCxnSpPr>
            <p:cNvPr id="319" name="Straight Connector 318"/>
            <p:cNvCxnSpPr>
              <a:cxnSpLocks/>
            </p:cNvCxnSpPr>
            <p:nvPr/>
          </p:nvCxnSpPr>
          <p:spPr>
            <a:xfrm>
              <a:off x="11536772" y="5066905"/>
              <a:ext cx="4593" cy="147748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1" name="Chord 320"/>
            <p:cNvSpPr/>
            <p:nvPr/>
          </p:nvSpPr>
          <p:spPr>
            <a:xfrm rot="10800000">
              <a:off x="11162609" y="5274119"/>
              <a:ext cx="943239" cy="1037563"/>
            </a:xfrm>
            <a:prstGeom prst="chord">
              <a:avLst>
                <a:gd name="adj1" fmla="val 4800000"/>
                <a:gd name="adj2" fmla="val 16800000"/>
              </a:avLst>
            </a:prstGeom>
            <a:solidFill>
              <a:srgbClr val="0070C0"/>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22" name="TextBox 321"/>
            <p:cNvSpPr txBox="1"/>
            <p:nvPr/>
          </p:nvSpPr>
          <p:spPr>
            <a:xfrm>
              <a:off x="11544689" y="5587936"/>
              <a:ext cx="587212" cy="374846"/>
            </a:xfrm>
            <a:prstGeom prst="rect">
              <a:avLst/>
            </a:prstGeom>
            <a:noFill/>
          </p:spPr>
          <p:txBody>
            <a:bodyPr wrap="none" rtlCol="0">
              <a:spAutoFit/>
            </a:bodyPr>
            <a:lstStyle/>
            <a:p>
              <a:pPr defTabSz="914367">
                <a:defRPr/>
              </a:pPr>
              <a:r>
                <a:rPr lang="en-US" dirty="0">
                  <a:solidFill>
                    <a:srgbClr val="FFFFFF"/>
                  </a:solidFill>
                  <a:latin typeface="Segoe UI"/>
                </a:rPr>
                <a:t>Live</a:t>
              </a:r>
            </a:p>
          </p:txBody>
        </p:sp>
        <p:sp>
          <p:nvSpPr>
            <p:cNvPr id="323" name="TextBox 322"/>
            <p:cNvSpPr txBox="1"/>
            <p:nvPr/>
          </p:nvSpPr>
          <p:spPr>
            <a:xfrm>
              <a:off x="2909438" y="5701545"/>
              <a:ext cx="646331" cy="265009"/>
            </a:xfrm>
            <a:prstGeom prst="rect">
              <a:avLst/>
            </a:prstGeom>
            <a:noFill/>
          </p:spPr>
          <p:txBody>
            <a:bodyPr wrap="none" rtlCol="0">
              <a:spAutoFit/>
            </a:bodyPr>
            <a:lstStyle/>
            <a:p>
              <a:pPr defTabSz="914367">
                <a:defRPr/>
              </a:pPr>
              <a:r>
                <a:rPr lang="en-US" sz="1100" dirty="0">
                  <a:solidFill>
                    <a:srgbClr val="FFFFFF"/>
                  </a:solidFill>
                  <a:latin typeface="Segoe UI"/>
                </a:rPr>
                <a:t>Golden</a:t>
              </a:r>
            </a:p>
          </p:txBody>
        </p:sp>
        <p:sp>
          <p:nvSpPr>
            <p:cNvPr id="324" name="TextBox 323"/>
            <p:cNvSpPr txBox="1"/>
            <p:nvPr/>
          </p:nvSpPr>
          <p:spPr>
            <a:xfrm>
              <a:off x="5970331" y="6256296"/>
              <a:ext cx="2539773" cy="338602"/>
            </a:xfrm>
            <a:prstGeom prst="rect">
              <a:avLst/>
            </a:prstGeom>
            <a:noFill/>
          </p:spPr>
          <p:txBody>
            <a:bodyPr wrap="none" rtlCol="0">
              <a:spAutoFit/>
            </a:bodyPr>
            <a:lstStyle/>
            <a:p>
              <a:pPr defTabSz="914367">
                <a:defRPr/>
              </a:pPr>
              <a:r>
                <a:rPr lang="en-US" sz="1600" b="1" dirty="0">
                  <a:solidFill>
                    <a:srgbClr val="FFFFFF"/>
                  </a:solidFill>
                  <a:latin typeface="Segoe UI"/>
                </a:rPr>
                <a:t>Production Environment</a:t>
              </a:r>
            </a:p>
          </p:txBody>
        </p:sp>
        <p:sp>
          <p:nvSpPr>
            <p:cNvPr id="328" name="Arrow: Pentagon 327"/>
            <p:cNvSpPr/>
            <p:nvPr/>
          </p:nvSpPr>
          <p:spPr>
            <a:xfrm>
              <a:off x="2267920" y="6293219"/>
              <a:ext cx="1240380" cy="264974"/>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329" name="TextBox 328"/>
            <p:cNvSpPr txBox="1"/>
            <p:nvPr/>
          </p:nvSpPr>
          <p:spPr>
            <a:xfrm>
              <a:off x="2493250" y="6269107"/>
              <a:ext cx="950901" cy="312073"/>
            </a:xfrm>
            <a:prstGeom prst="rect">
              <a:avLst/>
            </a:prstGeom>
            <a:noFill/>
          </p:spPr>
          <p:txBody>
            <a:bodyPr wrap="none" rtlCol="0">
              <a:spAutoFit/>
            </a:bodyPr>
            <a:lstStyle>
              <a:defPPr>
                <a:defRPr lang="en-US"/>
              </a:defPPr>
              <a:lvl1pPr>
                <a:defRPr sz="1100" b="1"/>
              </a:lvl1pPr>
            </a:lstStyle>
            <a:p>
              <a:pPr defTabSz="914367">
                <a:defRPr/>
              </a:pPr>
              <a:r>
                <a:rPr lang="en-US" sz="1400" dirty="0">
                  <a:solidFill>
                    <a:srgbClr val="FFFFFF"/>
                  </a:solidFill>
                  <a:latin typeface="Segoe UI"/>
                </a:rPr>
                <a:t>Gold Env</a:t>
              </a:r>
            </a:p>
          </p:txBody>
        </p:sp>
        <p:sp>
          <p:nvSpPr>
            <p:cNvPr id="330" name="TextBox 329"/>
            <p:cNvSpPr txBox="1"/>
            <p:nvPr/>
          </p:nvSpPr>
          <p:spPr>
            <a:xfrm>
              <a:off x="10595081" y="5594958"/>
              <a:ext cx="184731" cy="374846"/>
            </a:xfrm>
            <a:prstGeom prst="rect">
              <a:avLst/>
            </a:prstGeom>
            <a:noFill/>
          </p:spPr>
          <p:txBody>
            <a:bodyPr wrap="none" rtlCol="0">
              <a:spAutoFit/>
            </a:bodyPr>
            <a:lstStyle/>
            <a:p>
              <a:pPr defTabSz="914367">
                <a:defRPr/>
              </a:pPr>
              <a:endParaRPr lang="en-US" dirty="0">
                <a:solidFill>
                  <a:srgbClr val="FFFFFF"/>
                </a:solidFill>
                <a:latin typeface="Segoe UI"/>
              </a:endParaRPr>
            </a:p>
          </p:txBody>
        </p:sp>
        <p:sp>
          <p:nvSpPr>
            <p:cNvPr id="331" name="TextBox 330"/>
            <p:cNvSpPr txBox="1"/>
            <p:nvPr/>
          </p:nvSpPr>
          <p:spPr>
            <a:xfrm>
              <a:off x="2298534" y="5481602"/>
              <a:ext cx="708848" cy="798617"/>
            </a:xfrm>
            <a:prstGeom prst="rect">
              <a:avLst/>
            </a:prstGeom>
            <a:noFill/>
          </p:spPr>
          <p:txBody>
            <a:bodyPr wrap="square" rtlCol="0">
              <a:spAutoFit/>
            </a:bodyPr>
            <a:lstStyle/>
            <a:p>
              <a:pPr algn="ctr" defTabSz="914367">
                <a:defRPr/>
              </a:pPr>
              <a:r>
                <a:rPr lang="en-US" sz="900" dirty="0">
                  <a:solidFill>
                    <a:srgbClr val="505050"/>
                  </a:solidFill>
                  <a:latin typeface="Segoe UI"/>
                </a:rPr>
                <a:t>Data </a:t>
              </a:r>
            </a:p>
            <a:p>
              <a:pPr algn="ctr" defTabSz="914367">
                <a:defRPr/>
              </a:pPr>
              <a:r>
                <a:rPr lang="en-US" sz="900" dirty="0">
                  <a:solidFill>
                    <a:srgbClr val="505050"/>
                  </a:solidFill>
                  <a:latin typeface="Segoe UI"/>
                </a:rPr>
                <a:t>Packages/</a:t>
              </a:r>
            </a:p>
            <a:p>
              <a:pPr algn="ctr" defTabSz="914367">
                <a:defRPr/>
              </a:pPr>
              <a:r>
                <a:rPr lang="en-US" sz="900" dirty="0">
                  <a:solidFill>
                    <a:srgbClr val="505050"/>
                  </a:solidFill>
                  <a:latin typeface="Segoe UI"/>
                </a:rPr>
                <a:t>Manually </a:t>
              </a:r>
            </a:p>
            <a:p>
              <a:pPr algn="ctr" defTabSz="914367">
                <a:defRPr/>
              </a:pPr>
              <a:r>
                <a:rPr lang="en-US" sz="900" dirty="0">
                  <a:solidFill>
                    <a:srgbClr val="505050"/>
                  </a:solidFill>
                  <a:latin typeface="Segoe UI"/>
                </a:rPr>
                <a:t>Configured</a:t>
              </a:r>
            </a:p>
          </p:txBody>
        </p:sp>
        <p:sp>
          <p:nvSpPr>
            <p:cNvPr id="332" name="TextBox 331"/>
            <p:cNvSpPr txBox="1"/>
            <p:nvPr/>
          </p:nvSpPr>
          <p:spPr>
            <a:xfrm>
              <a:off x="6603630" y="5468932"/>
              <a:ext cx="1596591" cy="594650"/>
            </a:xfrm>
            <a:prstGeom prst="rect">
              <a:avLst/>
            </a:prstGeom>
            <a:noFill/>
          </p:spPr>
          <p:txBody>
            <a:bodyPr wrap="none" rtlCol="0">
              <a:spAutoFit/>
            </a:bodyPr>
            <a:lstStyle/>
            <a:p>
              <a:pPr defTabSz="914367">
                <a:defRPr/>
              </a:pPr>
              <a:r>
                <a:rPr lang="en-US" sz="1600" dirty="0">
                  <a:solidFill>
                    <a:srgbClr val="FFFFFF"/>
                  </a:solidFill>
                  <a:latin typeface="Segoe UI"/>
                </a:rPr>
                <a:t>Data Packages/</a:t>
              </a:r>
            </a:p>
            <a:p>
              <a:pPr defTabSz="914367">
                <a:defRPr/>
              </a:pPr>
              <a:r>
                <a:rPr lang="en-US" sz="1600" dirty="0">
                  <a:solidFill>
                    <a:srgbClr val="FFFFFF"/>
                  </a:solidFill>
                  <a:latin typeface="Segoe UI"/>
                </a:rPr>
                <a:t>Integrations</a:t>
              </a:r>
            </a:p>
          </p:txBody>
        </p:sp>
        <p:sp>
          <p:nvSpPr>
            <p:cNvPr id="333" name="TextBox 332"/>
            <p:cNvSpPr txBox="1"/>
            <p:nvPr/>
          </p:nvSpPr>
          <p:spPr>
            <a:xfrm>
              <a:off x="9711645" y="5639341"/>
              <a:ext cx="1337226" cy="343492"/>
            </a:xfrm>
            <a:prstGeom prst="rect">
              <a:avLst/>
            </a:prstGeom>
            <a:noFill/>
          </p:spPr>
          <p:txBody>
            <a:bodyPr wrap="none" rtlCol="0">
              <a:spAutoFit/>
            </a:bodyPr>
            <a:lstStyle/>
            <a:p>
              <a:pPr defTabSz="914367">
                <a:defRPr/>
              </a:pPr>
              <a:r>
                <a:rPr lang="en-US" sz="1600" dirty="0">
                  <a:solidFill>
                    <a:srgbClr val="FFFFFF"/>
                  </a:solidFill>
                  <a:latin typeface="Segoe UI"/>
                </a:rPr>
                <a:t>Data Entities</a:t>
              </a:r>
            </a:p>
          </p:txBody>
        </p:sp>
        <p:sp>
          <p:nvSpPr>
            <p:cNvPr id="348" name="Isosceles Triangle 347"/>
            <p:cNvSpPr/>
            <p:nvPr/>
          </p:nvSpPr>
          <p:spPr>
            <a:xfrm rot="10800000">
              <a:off x="8922765" y="4885401"/>
              <a:ext cx="343949" cy="254951"/>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357" name="Arrow: Chevron 356"/>
            <p:cNvSpPr/>
            <p:nvPr/>
          </p:nvSpPr>
          <p:spPr>
            <a:xfrm>
              <a:off x="4609513" y="5277318"/>
              <a:ext cx="453082" cy="1024555"/>
            </a:xfrm>
            <a:prstGeom prst="chevron">
              <a:avLst>
                <a:gd name="adj" fmla="val 47710"/>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200" dirty="0">
                <a:solidFill>
                  <a:srgbClr val="505050"/>
                </a:solidFill>
                <a:latin typeface="Segoe UI"/>
              </a:endParaRPr>
            </a:p>
          </p:txBody>
        </p:sp>
        <p:sp>
          <p:nvSpPr>
            <p:cNvPr id="358" name="Arrow: Chevron 357"/>
            <p:cNvSpPr/>
            <p:nvPr/>
          </p:nvSpPr>
          <p:spPr>
            <a:xfrm>
              <a:off x="4292849" y="5278533"/>
              <a:ext cx="442268" cy="1023341"/>
            </a:xfrm>
            <a:prstGeom prst="chevron">
              <a:avLst>
                <a:gd name="adj" fmla="val 49156"/>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200" dirty="0">
                <a:solidFill>
                  <a:srgbClr val="505050"/>
                </a:solidFill>
                <a:latin typeface="Segoe UI"/>
              </a:endParaRPr>
            </a:p>
          </p:txBody>
        </p:sp>
        <p:sp>
          <p:nvSpPr>
            <p:cNvPr id="359" name="Arrow: Chevron 358"/>
            <p:cNvSpPr/>
            <p:nvPr/>
          </p:nvSpPr>
          <p:spPr>
            <a:xfrm>
              <a:off x="3993547" y="5275405"/>
              <a:ext cx="442268" cy="1026469"/>
            </a:xfrm>
            <a:prstGeom prst="chevron">
              <a:avLst>
                <a:gd name="adj" fmla="val 49156"/>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200" dirty="0">
                <a:solidFill>
                  <a:srgbClr val="505050"/>
                </a:solidFill>
                <a:latin typeface="Segoe UI"/>
              </a:endParaRPr>
            </a:p>
          </p:txBody>
        </p:sp>
        <p:sp>
          <p:nvSpPr>
            <p:cNvPr id="295" name="TextBox 294"/>
            <p:cNvSpPr txBox="1"/>
            <p:nvPr/>
          </p:nvSpPr>
          <p:spPr>
            <a:xfrm>
              <a:off x="3955050" y="5615468"/>
              <a:ext cx="1744854" cy="583043"/>
            </a:xfrm>
            <a:prstGeom prst="rect">
              <a:avLst/>
            </a:prstGeom>
            <a:noFill/>
          </p:spPr>
          <p:txBody>
            <a:bodyPr wrap="none" rtlCol="0">
              <a:spAutoFit/>
            </a:bodyPr>
            <a:lstStyle/>
            <a:p>
              <a:pPr defTabSz="914367">
                <a:defRPr/>
              </a:pPr>
              <a:r>
                <a:rPr lang="en-US" sz="1600" dirty="0">
                  <a:solidFill>
                    <a:srgbClr val="505050"/>
                  </a:solidFill>
                  <a:latin typeface="Segoe UI"/>
                </a:rPr>
                <a:t>Data packages</a:t>
              </a:r>
            </a:p>
            <a:p>
              <a:pPr defTabSz="914367">
                <a:defRPr/>
              </a:pPr>
              <a:r>
                <a:rPr lang="en-US" sz="1600" dirty="0">
                  <a:solidFill>
                    <a:srgbClr val="505050"/>
                  </a:solidFill>
                  <a:latin typeface="Segoe UI"/>
                </a:rPr>
                <a:t>Copy into new LE</a:t>
              </a:r>
            </a:p>
          </p:txBody>
        </p:sp>
        <p:sp>
          <p:nvSpPr>
            <p:cNvPr id="297" name="Chord 296"/>
            <p:cNvSpPr/>
            <p:nvPr/>
          </p:nvSpPr>
          <p:spPr>
            <a:xfrm>
              <a:off x="8530620" y="5274294"/>
              <a:ext cx="943239" cy="1028335"/>
            </a:xfrm>
            <a:prstGeom prst="chord">
              <a:avLst>
                <a:gd name="adj1" fmla="val 4800000"/>
                <a:gd name="adj2" fmla="val 16800000"/>
              </a:avLst>
            </a:prstGeom>
            <a:solidFill>
              <a:schemeClr val="tx1">
                <a:lumMod val="40000"/>
                <a:lumOff val="60000"/>
              </a:schemeClr>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02" name="Partial Circle 301"/>
            <p:cNvSpPr/>
            <p:nvPr/>
          </p:nvSpPr>
          <p:spPr>
            <a:xfrm>
              <a:off x="8629143" y="5380190"/>
              <a:ext cx="754591" cy="830050"/>
            </a:xfrm>
            <a:prstGeom prst="pie">
              <a:avLst>
                <a:gd name="adj1" fmla="val 9000000"/>
                <a:gd name="adj2" fmla="val 16200000"/>
              </a:avLst>
            </a:prstGeom>
          </p:spPr>
          <p:style>
            <a:lnRef idx="2">
              <a:schemeClr val="accent3">
                <a:hueOff val="1355300"/>
                <a:satOff val="50000"/>
                <a:lumOff val="-7353"/>
                <a:alphaOff val="0"/>
              </a:schemeClr>
            </a:lnRef>
            <a:fillRef idx="1">
              <a:schemeClr val="accent3">
                <a:hueOff val="1355300"/>
                <a:satOff val="50000"/>
                <a:lumOff val="-7353"/>
                <a:alphaOff val="0"/>
              </a:schemeClr>
            </a:fillRef>
            <a:effectRef idx="0">
              <a:schemeClr val="accent3">
                <a:hueOff val="1355300"/>
                <a:satOff val="50000"/>
                <a:lumOff val="-7353"/>
                <a:alphaOff val="0"/>
              </a:schemeClr>
            </a:effectRef>
            <a:fontRef idx="minor">
              <a:schemeClr val="lt1"/>
            </a:fontRef>
          </p:style>
          <p:txBody>
            <a:bodyPr/>
            <a:lstStyle/>
            <a:p>
              <a:endParaRPr lang="en-US"/>
            </a:p>
          </p:txBody>
        </p:sp>
      </p:grpSp>
      <p:grpSp>
        <p:nvGrpSpPr>
          <p:cNvPr id="5" name="Group 4" descr="A graphic showing the steps and timeline for the initial go live for data migration"/>
          <p:cNvGrpSpPr/>
          <p:nvPr/>
        </p:nvGrpSpPr>
        <p:grpSpPr>
          <a:xfrm>
            <a:off x="199709" y="1200854"/>
            <a:ext cx="11917397" cy="3281104"/>
            <a:chOff x="203712" y="1224437"/>
            <a:chExt cx="12156366" cy="3346897"/>
          </a:xfrm>
        </p:grpSpPr>
        <p:cxnSp>
          <p:nvCxnSpPr>
            <p:cNvPr id="58" name="Straight Connector 57"/>
            <p:cNvCxnSpPr>
              <a:cxnSpLocks/>
              <a:endCxn id="149" idx="0"/>
            </p:cNvCxnSpPr>
            <p:nvPr/>
          </p:nvCxnSpPr>
          <p:spPr>
            <a:xfrm flipH="1">
              <a:off x="8541702" y="1843119"/>
              <a:ext cx="3125" cy="185625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H="1">
              <a:off x="6451852" y="1866486"/>
              <a:ext cx="14817" cy="1918313"/>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4506920" y="1850241"/>
              <a:ext cx="17367" cy="192280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2299731" y="2095562"/>
              <a:ext cx="1274773" cy="10540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grpSp>
          <p:nvGrpSpPr>
            <p:cNvPr id="112" name="Group 111"/>
            <p:cNvGrpSpPr/>
            <p:nvPr/>
          </p:nvGrpSpPr>
          <p:grpSpPr>
            <a:xfrm>
              <a:off x="2313727" y="2099420"/>
              <a:ext cx="1933883" cy="1054104"/>
              <a:chOff x="2002146" y="2467310"/>
              <a:chExt cx="1896136" cy="939572"/>
            </a:xfrm>
            <a:solidFill>
              <a:schemeClr val="bg1">
                <a:lumMod val="85000"/>
              </a:schemeClr>
            </a:solidFill>
          </p:grpSpPr>
          <p:sp>
            <p:nvSpPr>
              <p:cNvPr id="113" name="Arrow: Chevron 112"/>
              <p:cNvSpPr/>
              <p:nvPr/>
            </p:nvSpPr>
            <p:spPr>
              <a:xfrm>
                <a:off x="3310676" y="246731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114" name="Arrow: Chevron 113"/>
              <p:cNvSpPr/>
              <p:nvPr/>
            </p:nvSpPr>
            <p:spPr>
              <a:xfrm>
                <a:off x="2002146"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115" name="Arrow: Chevron 114"/>
              <p:cNvSpPr/>
              <p:nvPr/>
            </p:nvSpPr>
            <p:spPr>
              <a:xfrm>
                <a:off x="2448365"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116" name="Arrow: Chevron 115"/>
              <p:cNvSpPr/>
              <p:nvPr/>
            </p:nvSpPr>
            <p:spPr>
              <a:xfrm>
                <a:off x="2879540"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grpSp>
        <p:sp>
          <p:nvSpPr>
            <p:cNvPr id="19" name="Rectangle 18"/>
            <p:cNvSpPr/>
            <p:nvPr/>
          </p:nvSpPr>
          <p:spPr>
            <a:xfrm>
              <a:off x="3566723" y="2103578"/>
              <a:ext cx="6811821" cy="10540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125" name="Arrow: Chevron 124"/>
            <p:cNvSpPr/>
            <p:nvPr/>
          </p:nvSpPr>
          <p:spPr>
            <a:xfrm>
              <a:off x="3625349" y="2100768"/>
              <a:ext cx="451072" cy="1053478"/>
            </a:xfrm>
            <a:prstGeom prst="chevron">
              <a:avLst>
                <a:gd name="adj" fmla="val 49156"/>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200" dirty="0">
                <a:solidFill>
                  <a:srgbClr val="505050"/>
                </a:solidFill>
                <a:latin typeface="Segoe UI"/>
              </a:endParaRPr>
            </a:p>
          </p:txBody>
        </p:sp>
        <p:sp>
          <p:nvSpPr>
            <p:cNvPr id="123" name="Arrow: Chevron 122"/>
            <p:cNvSpPr/>
            <p:nvPr/>
          </p:nvSpPr>
          <p:spPr>
            <a:xfrm>
              <a:off x="3905221" y="2103189"/>
              <a:ext cx="451072" cy="1048673"/>
            </a:xfrm>
            <a:prstGeom prst="chevron">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200" dirty="0">
                <a:solidFill>
                  <a:srgbClr val="505050"/>
                </a:solidFill>
                <a:latin typeface="Segoe UI"/>
              </a:endParaRPr>
            </a:p>
          </p:txBody>
        </p:sp>
        <p:sp>
          <p:nvSpPr>
            <p:cNvPr id="104" name="Rectangle: Rounded Corners 103"/>
            <p:cNvSpPr/>
            <p:nvPr/>
          </p:nvSpPr>
          <p:spPr>
            <a:xfrm>
              <a:off x="4515497" y="1885139"/>
              <a:ext cx="5776019" cy="1717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dirty="0">
                  <a:solidFill>
                    <a:srgbClr val="FFFFFF"/>
                  </a:solidFill>
                  <a:latin typeface="Segoe UI"/>
                </a:rPr>
                <a:t>c</a:t>
              </a:r>
            </a:p>
          </p:txBody>
        </p:sp>
        <p:sp>
          <p:nvSpPr>
            <p:cNvPr id="105" name="Isosceles Triangle 104"/>
            <p:cNvSpPr/>
            <p:nvPr/>
          </p:nvSpPr>
          <p:spPr>
            <a:xfrm rot="5400000">
              <a:off x="5355564" y="1804679"/>
              <a:ext cx="193463" cy="1659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106" name="Isosceles Triangle 105"/>
            <p:cNvSpPr/>
            <p:nvPr/>
          </p:nvSpPr>
          <p:spPr>
            <a:xfrm rot="5400000">
              <a:off x="7270613" y="1806992"/>
              <a:ext cx="193463" cy="1659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107" name="Isosceles Triangle 106"/>
            <p:cNvSpPr/>
            <p:nvPr/>
          </p:nvSpPr>
          <p:spPr>
            <a:xfrm rot="5400000">
              <a:off x="9135450" y="1809615"/>
              <a:ext cx="193463" cy="1659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108" name="Isosceles Triangle 107"/>
            <p:cNvSpPr/>
            <p:nvPr/>
          </p:nvSpPr>
          <p:spPr>
            <a:xfrm rot="16200000">
              <a:off x="9003080" y="3524982"/>
              <a:ext cx="193463" cy="1659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109" name="Isosceles Triangle 108"/>
            <p:cNvSpPr/>
            <p:nvPr/>
          </p:nvSpPr>
          <p:spPr>
            <a:xfrm rot="16200000">
              <a:off x="6737067" y="3517805"/>
              <a:ext cx="193463" cy="1659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27" name="Rectangle 26"/>
            <p:cNvSpPr/>
            <p:nvPr/>
          </p:nvSpPr>
          <p:spPr>
            <a:xfrm>
              <a:off x="4510556" y="2103578"/>
              <a:ext cx="5867988" cy="10540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grpSp>
          <p:nvGrpSpPr>
            <p:cNvPr id="48" name="Group 47"/>
            <p:cNvGrpSpPr/>
            <p:nvPr/>
          </p:nvGrpSpPr>
          <p:grpSpPr>
            <a:xfrm>
              <a:off x="4495775" y="2104750"/>
              <a:ext cx="1933883" cy="1054104"/>
              <a:chOff x="2002146" y="2467310"/>
              <a:chExt cx="1896136" cy="939572"/>
            </a:xfrm>
            <a:solidFill>
              <a:srgbClr val="5F2987"/>
            </a:solidFill>
          </p:grpSpPr>
          <p:sp>
            <p:nvSpPr>
              <p:cNvPr id="49" name="Arrow: Chevron 48"/>
              <p:cNvSpPr/>
              <p:nvPr/>
            </p:nvSpPr>
            <p:spPr>
              <a:xfrm>
                <a:off x="3310676" y="246731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50" name="Arrow: Chevron 49"/>
              <p:cNvSpPr/>
              <p:nvPr/>
            </p:nvSpPr>
            <p:spPr>
              <a:xfrm>
                <a:off x="2002146"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51" name="Arrow: Chevron 50"/>
              <p:cNvSpPr/>
              <p:nvPr/>
            </p:nvSpPr>
            <p:spPr>
              <a:xfrm>
                <a:off x="2448365"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52" name="Arrow: Chevron 51"/>
              <p:cNvSpPr/>
              <p:nvPr/>
            </p:nvSpPr>
            <p:spPr>
              <a:xfrm>
                <a:off x="2879540"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grpSp>
        <p:sp>
          <p:nvSpPr>
            <p:cNvPr id="15" name="Chord 14"/>
            <p:cNvSpPr/>
            <p:nvPr/>
          </p:nvSpPr>
          <p:spPr>
            <a:xfrm>
              <a:off x="3023202" y="2107012"/>
              <a:ext cx="962016" cy="1058218"/>
            </a:xfrm>
            <a:prstGeom prst="chord">
              <a:avLst>
                <a:gd name="adj1" fmla="val 4800000"/>
                <a:gd name="adj2" fmla="val 16800000"/>
              </a:avLst>
            </a:prstGeom>
            <a:solidFill>
              <a:srgbClr val="0070C0"/>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cxnSp>
          <p:nvCxnSpPr>
            <p:cNvPr id="21" name="Straight Connector 20"/>
            <p:cNvCxnSpPr>
              <a:cxnSpLocks/>
              <a:endCxn id="95" idx="0"/>
            </p:cNvCxnSpPr>
            <p:nvPr/>
          </p:nvCxnSpPr>
          <p:spPr>
            <a:xfrm flipH="1">
              <a:off x="3572879" y="1870125"/>
              <a:ext cx="13038" cy="182734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56029" y="1266073"/>
              <a:ext cx="1237839" cy="400110"/>
            </a:xfrm>
            <a:prstGeom prst="rect">
              <a:avLst/>
            </a:prstGeom>
            <a:noFill/>
          </p:spPr>
          <p:txBody>
            <a:bodyPr wrap="none" rtlCol="0">
              <a:spAutoFit/>
            </a:bodyPr>
            <a:lstStyle>
              <a:defPPr>
                <a:defRPr lang="en-US"/>
              </a:defPPr>
              <a:lvl1pPr>
                <a:defRPr sz="1000" b="1"/>
              </a:lvl1pPr>
            </a:lstStyle>
            <a:p>
              <a:pPr defTabSz="914367">
                <a:defRPr/>
              </a:pPr>
              <a:r>
                <a:rPr lang="en-US" sz="980" dirty="0">
                  <a:solidFill>
                    <a:srgbClr val="505050"/>
                  </a:solidFill>
                  <a:latin typeface="Segoe UI"/>
                </a:rPr>
                <a:t>Golden Configs</a:t>
              </a:r>
            </a:p>
            <a:p>
              <a:pPr defTabSz="914367">
                <a:defRPr/>
              </a:pPr>
              <a:r>
                <a:rPr lang="en-US" sz="980" dirty="0">
                  <a:solidFill>
                    <a:srgbClr val="505050"/>
                  </a:solidFill>
                  <a:latin typeface="Segoe UI"/>
                </a:rPr>
                <a:t>Restore complete</a:t>
              </a:r>
            </a:p>
          </p:txBody>
        </p:sp>
        <p:sp>
          <p:nvSpPr>
            <p:cNvPr id="26" name="Chord 25"/>
            <p:cNvSpPr/>
            <p:nvPr/>
          </p:nvSpPr>
          <p:spPr>
            <a:xfrm>
              <a:off x="3947844" y="2095045"/>
              <a:ext cx="962016" cy="1065493"/>
            </a:xfrm>
            <a:prstGeom prst="chord">
              <a:avLst>
                <a:gd name="adj1" fmla="val 4800000"/>
                <a:gd name="adj2" fmla="val 16800000"/>
              </a:avLst>
            </a:prstGeom>
            <a:solidFill>
              <a:schemeClr val="tx1">
                <a:lumMod val="40000"/>
                <a:lumOff val="60000"/>
              </a:schemeClr>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0" name="TextBox 39"/>
            <p:cNvSpPr txBox="1"/>
            <p:nvPr/>
          </p:nvSpPr>
          <p:spPr>
            <a:xfrm>
              <a:off x="3546629" y="2314439"/>
              <a:ext cx="838254" cy="606488"/>
            </a:xfrm>
            <a:prstGeom prst="rect">
              <a:avLst/>
            </a:prstGeom>
            <a:noFill/>
          </p:spPr>
          <p:txBody>
            <a:bodyPr wrap="none" rtlCol="0">
              <a:spAutoFit/>
            </a:bodyPr>
            <a:lstStyle/>
            <a:p>
              <a:pPr defTabSz="914367">
                <a:defRPr/>
              </a:pPr>
              <a:r>
                <a:rPr lang="en-US" sz="1600" dirty="0">
                  <a:solidFill>
                    <a:srgbClr val="505050"/>
                  </a:solidFill>
                  <a:latin typeface="Segoe UI"/>
                </a:rPr>
                <a:t>DB </a:t>
              </a:r>
            </a:p>
            <a:p>
              <a:pPr algn="ctr" defTabSz="914367">
                <a:defRPr/>
              </a:pPr>
              <a:r>
                <a:rPr lang="en-US" sz="1600" dirty="0">
                  <a:solidFill>
                    <a:srgbClr val="505050"/>
                  </a:solidFill>
                  <a:latin typeface="Segoe UI"/>
                </a:rPr>
                <a:t>restore</a:t>
              </a:r>
            </a:p>
          </p:txBody>
        </p:sp>
        <p:sp>
          <p:nvSpPr>
            <p:cNvPr id="41" name="TextBox 40"/>
            <p:cNvSpPr txBox="1"/>
            <p:nvPr/>
          </p:nvSpPr>
          <p:spPr>
            <a:xfrm>
              <a:off x="3283651" y="1278824"/>
              <a:ext cx="1112227" cy="401854"/>
            </a:xfrm>
            <a:prstGeom prst="rect">
              <a:avLst/>
            </a:prstGeom>
            <a:noFill/>
          </p:spPr>
          <p:txBody>
            <a:bodyPr wrap="none" rtlCol="0">
              <a:spAutoFit/>
            </a:bodyPr>
            <a:lstStyle/>
            <a:p>
              <a:pPr defTabSz="914367">
                <a:defRPr/>
              </a:pPr>
              <a:r>
                <a:rPr lang="en-US" sz="980" b="1" dirty="0">
                  <a:solidFill>
                    <a:srgbClr val="505050"/>
                  </a:solidFill>
                  <a:latin typeface="Segoe UI"/>
                </a:rPr>
                <a:t>Golden Configs</a:t>
              </a:r>
            </a:p>
            <a:p>
              <a:pPr defTabSz="914367">
                <a:defRPr/>
              </a:pPr>
              <a:r>
                <a:rPr lang="en-US" sz="980" dirty="0">
                  <a:solidFill>
                    <a:srgbClr val="505050"/>
                  </a:solidFill>
                  <a:latin typeface="Segoe UI"/>
                </a:rPr>
                <a:t>Complete</a:t>
              </a:r>
            </a:p>
          </p:txBody>
        </p:sp>
        <p:sp>
          <p:nvSpPr>
            <p:cNvPr id="42" name="Chord 41"/>
            <p:cNvSpPr/>
            <p:nvPr/>
          </p:nvSpPr>
          <p:spPr>
            <a:xfrm>
              <a:off x="5885116" y="2103815"/>
              <a:ext cx="962016" cy="1048806"/>
            </a:xfrm>
            <a:prstGeom prst="chord">
              <a:avLst>
                <a:gd name="adj1" fmla="val 4800000"/>
                <a:gd name="adj2" fmla="val 16800000"/>
              </a:avLst>
            </a:prstGeom>
            <a:solidFill>
              <a:schemeClr val="tx1">
                <a:lumMod val="40000"/>
                <a:lumOff val="60000"/>
              </a:schemeClr>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Isosceles Triangle 23"/>
            <p:cNvSpPr/>
            <p:nvPr/>
          </p:nvSpPr>
          <p:spPr>
            <a:xfrm rot="10800000">
              <a:off x="4332465" y="1707598"/>
              <a:ext cx="350796" cy="25780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44" name="TextBox 43"/>
            <p:cNvSpPr txBox="1"/>
            <p:nvPr/>
          </p:nvSpPr>
          <p:spPr>
            <a:xfrm>
              <a:off x="6147639" y="1294475"/>
              <a:ext cx="1132041" cy="400110"/>
            </a:xfrm>
            <a:prstGeom prst="rect">
              <a:avLst/>
            </a:prstGeom>
            <a:noFill/>
          </p:spPr>
          <p:txBody>
            <a:bodyPr wrap="none" rtlCol="0">
              <a:spAutoFit/>
            </a:bodyPr>
            <a:lstStyle/>
            <a:p>
              <a:pPr defTabSz="914367">
                <a:defRPr/>
              </a:pPr>
              <a:r>
                <a:rPr lang="en-US" sz="980" b="1" dirty="0">
                  <a:solidFill>
                    <a:srgbClr val="505050"/>
                  </a:solidFill>
                  <a:latin typeface="Segoe UI"/>
                </a:rPr>
                <a:t>Master Data</a:t>
              </a:r>
            </a:p>
            <a:p>
              <a:pPr defTabSz="914367">
                <a:defRPr/>
              </a:pPr>
              <a:r>
                <a:rPr lang="en-US" sz="980" dirty="0">
                  <a:solidFill>
                    <a:srgbClr val="505050"/>
                  </a:solidFill>
                  <a:latin typeface="Segoe UI"/>
                </a:rPr>
                <a:t>Import complete</a:t>
              </a:r>
            </a:p>
          </p:txBody>
        </p:sp>
        <p:sp>
          <p:nvSpPr>
            <p:cNvPr id="46" name="Isosceles Triangle 45"/>
            <p:cNvSpPr/>
            <p:nvPr/>
          </p:nvSpPr>
          <p:spPr>
            <a:xfrm rot="10800000">
              <a:off x="6288108" y="1709701"/>
              <a:ext cx="350796" cy="2600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59" name="Rectangle 58"/>
            <p:cNvSpPr/>
            <p:nvPr/>
          </p:nvSpPr>
          <p:spPr>
            <a:xfrm>
              <a:off x="6446587" y="2099499"/>
              <a:ext cx="5306514" cy="10540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17" name="Partial Circle 16"/>
            <p:cNvSpPr/>
            <p:nvPr/>
          </p:nvSpPr>
          <p:spPr>
            <a:xfrm>
              <a:off x="5985600" y="2211819"/>
              <a:ext cx="769613" cy="846574"/>
            </a:xfrm>
            <a:prstGeom prst="pie">
              <a:avLst>
                <a:gd name="adj1" fmla="val 9000000"/>
                <a:gd name="adj2" fmla="val 16200000"/>
              </a:avLst>
            </a:prstGeom>
          </p:spPr>
          <p:style>
            <a:lnRef idx="2">
              <a:schemeClr val="accent3">
                <a:hueOff val="1355300"/>
                <a:satOff val="50000"/>
                <a:lumOff val="-7353"/>
                <a:alphaOff val="0"/>
              </a:schemeClr>
            </a:lnRef>
            <a:fillRef idx="1">
              <a:schemeClr val="accent3">
                <a:hueOff val="1355300"/>
                <a:satOff val="50000"/>
                <a:lumOff val="-7353"/>
                <a:alphaOff val="0"/>
              </a:schemeClr>
            </a:fillRef>
            <a:effectRef idx="0">
              <a:schemeClr val="accent3">
                <a:hueOff val="1355300"/>
                <a:satOff val="50000"/>
                <a:lumOff val="-7353"/>
                <a:alphaOff val="0"/>
              </a:schemeClr>
            </a:effectRef>
            <a:fontRef idx="minor">
              <a:schemeClr val="lt1"/>
            </a:fontRef>
          </p:style>
          <p:txBody>
            <a:bodyPr/>
            <a:lstStyle/>
            <a:p>
              <a:endParaRPr lang="en-US"/>
            </a:p>
          </p:txBody>
        </p:sp>
        <p:sp>
          <p:nvSpPr>
            <p:cNvPr id="16" name="Partial Circle 15"/>
            <p:cNvSpPr/>
            <p:nvPr/>
          </p:nvSpPr>
          <p:spPr>
            <a:xfrm>
              <a:off x="4053952" y="2220375"/>
              <a:ext cx="769613" cy="846574"/>
            </a:xfrm>
            <a:prstGeom prst="pie">
              <a:avLst>
                <a:gd name="adj1" fmla="val 12600000"/>
                <a:gd name="adj2" fmla="val 1620000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grpSp>
          <p:nvGrpSpPr>
            <p:cNvPr id="60" name="Group 59"/>
            <p:cNvGrpSpPr/>
            <p:nvPr/>
          </p:nvGrpSpPr>
          <p:grpSpPr>
            <a:xfrm>
              <a:off x="6446586" y="2102228"/>
              <a:ext cx="1933883" cy="1054104"/>
              <a:chOff x="2002146" y="2467310"/>
              <a:chExt cx="1896136" cy="939572"/>
            </a:xfrm>
            <a:solidFill>
              <a:srgbClr val="002F8E"/>
            </a:solidFill>
          </p:grpSpPr>
          <p:sp>
            <p:nvSpPr>
              <p:cNvPr id="61" name="Arrow: Chevron 60"/>
              <p:cNvSpPr/>
              <p:nvPr/>
            </p:nvSpPr>
            <p:spPr>
              <a:xfrm>
                <a:off x="3310676" y="246731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62" name="Arrow: Chevron 61"/>
              <p:cNvSpPr/>
              <p:nvPr/>
            </p:nvSpPr>
            <p:spPr>
              <a:xfrm>
                <a:off x="2002146"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63" name="Arrow: Chevron 62"/>
              <p:cNvSpPr/>
              <p:nvPr/>
            </p:nvSpPr>
            <p:spPr>
              <a:xfrm>
                <a:off x="2448365"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sp>
            <p:nvSpPr>
              <p:cNvPr id="64" name="Arrow: Chevron 63"/>
              <p:cNvSpPr/>
              <p:nvPr/>
            </p:nvSpPr>
            <p:spPr>
              <a:xfrm>
                <a:off x="2879540" y="2469090"/>
                <a:ext cx="587606" cy="93779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505050"/>
                  </a:solidFill>
                  <a:latin typeface="Segoe UI"/>
                </a:endParaRPr>
              </a:p>
            </p:txBody>
          </p:sp>
        </p:grpSp>
        <p:sp>
          <p:nvSpPr>
            <p:cNvPr id="53" name="Chord 52"/>
            <p:cNvSpPr/>
            <p:nvPr/>
          </p:nvSpPr>
          <p:spPr>
            <a:xfrm>
              <a:off x="7985468" y="2099082"/>
              <a:ext cx="962016" cy="1053765"/>
            </a:xfrm>
            <a:prstGeom prst="chord">
              <a:avLst>
                <a:gd name="adj1" fmla="val 4800000"/>
                <a:gd name="adj2" fmla="val 16800000"/>
              </a:avLst>
            </a:prstGeom>
            <a:solidFill>
              <a:schemeClr val="tx1">
                <a:lumMod val="40000"/>
                <a:lumOff val="60000"/>
              </a:schemeClr>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4" name="Partial Circle 53"/>
            <p:cNvSpPr/>
            <p:nvPr/>
          </p:nvSpPr>
          <p:spPr>
            <a:xfrm>
              <a:off x="8079888" y="2198783"/>
              <a:ext cx="769613" cy="846574"/>
            </a:xfrm>
            <a:prstGeom prst="pie">
              <a:avLst>
                <a:gd name="adj1" fmla="val 5400000"/>
                <a:gd name="adj2" fmla="val 16200000"/>
              </a:avLst>
            </a:prstGeom>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a:lstStyle/>
            <a:p>
              <a:endParaRPr lang="en-US"/>
            </a:p>
          </p:txBody>
        </p:sp>
        <p:sp>
          <p:nvSpPr>
            <p:cNvPr id="55" name="TextBox 54"/>
            <p:cNvSpPr txBox="1"/>
            <p:nvPr/>
          </p:nvSpPr>
          <p:spPr>
            <a:xfrm>
              <a:off x="8245489" y="1293878"/>
              <a:ext cx="1257075" cy="400110"/>
            </a:xfrm>
            <a:prstGeom prst="rect">
              <a:avLst/>
            </a:prstGeom>
            <a:noFill/>
          </p:spPr>
          <p:txBody>
            <a:bodyPr wrap="none" rtlCol="0">
              <a:spAutoFit/>
            </a:bodyPr>
            <a:lstStyle/>
            <a:p>
              <a:pPr defTabSz="914367">
                <a:defRPr/>
              </a:pPr>
              <a:r>
                <a:rPr lang="en-US" sz="980" b="1" dirty="0">
                  <a:solidFill>
                    <a:srgbClr val="505050"/>
                  </a:solidFill>
                  <a:latin typeface="Segoe UI"/>
                </a:rPr>
                <a:t>Opening Balances</a:t>
              </a:r>
            </a:p>
            <a:p>
              <a:pPr defTabSz="914367">
                <a:defRPr/>
              </a:pPr>
              <a:r>
                <a:rPr lang="en-US" sz="980" dirty="0">
                  <a:solidFill>
                    <a:srgbClr val="505050"/>
                  </a:solidFill>
                  <a:latin typeface="Segoe UI"/>
                </a:rPr>
                <a:t>Import complete</a:t>
              </a:r>
            </a:p>
          </p:txBody>
        </p:sp>
        <p:sp>
          <p:nvSpPr>
            <p:cNvPr id="68" name="Chord 67"/>
            <p:cNvSpPr/>
            <p:nvPr/>
          </p:nvSpPr>
          <p:spPr>
            <a:xfrm>
              <a:off x="9734502" y="2094831"/>
              <a:ext cx="962016" cy="1058218"/>
            </a:xfrm>
            <a:prstGeom prst="chord">
              <a:avLst>
                <a:gd name="adj1" fmla="val 4800000"/>
                <a:gd name="adj2" fmla="val 16800000"/>
              </a:avLst>
            </a:prstGeom>
            <a:solidFill>
              <a:schemeClr val="tx1">
                <a:lumMod val="40000"/>
                <a:lumOff val="60000"/>
              </a:schemeClr>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9" name="Partial Circle 68"/>
            <p:cNvSpPr/>
            <p:nvPr/>
          </p:nvSpPr>
          <p:spPr>
            <a:xfrm>
              <a:off x="9828922" y="2198783"/>
              <a:ext cx="769613" cy="846574"/>
            </a:xfrm>
            <a:prstGeom prst="pie">
              <a:avLst>
                <a:gd name="adj1" fmla="val 5400000"/>
                <a:gd name="adj2" fmla="val 16200000"/>
              </a:avLst>
            </a:prstGeom>
            <a:solidFill>
              <a:srgbClr val="D2A000"/>
            </a:solidFill>
            <a:ln>
              <a:no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a:lstStyle/>
            <a:p>
              <a:endParaRPr lang="en-US"/>
            </a:p>
          </p:txBody>
        </p:sp>
        <p:sp>
          <p:nvSpPr>
            <p:cNvPr id="70" name="TextBox 69"/>
            <p:cNvSpPr txBox="1"/>
            <p:nvPr/>
          </p:nvSpPr>
          <p:spPr>
            <a:xfrm>
              <a:off x="10027054" y="1224437"/>
              <a:ext cx="1010213" cy="400110"/>
            </a:xfrm>
            <a:prstGeom prst="rect">
              <a:avLst/>
            </a:prstGeom>
            <a:noFill/>
          </p:spPr>
          <p:txBody>
            <a:bodyPr wrap="none" rtlCol="0">
              <a:spAutoFit/>
            </a:bodyPr>
            <a:lstStyle/>
            <a:p>
              <a:pPr defTabSz="914367">
                <a:defRPr/>
              </a:pPr>
              <a:r>
                <a:rPr lang="en-US" sz="980" b="1" dirty="0">
                  <a:solidFill>
                    <a:srgbClr val="505050"/>
                  </a:solidFill>
                  <a:latin typeface="Segoe UI"/>
                </a:rPr>
                <a:t>Mock cutover</a:t>
              </a:r>
            </a:p>
            <a:p>
              <a:pPr defTabSz="914367">
                <a:defRPr/>
              </a:pPr>
              <a:r>
                <a:rPr lang="en-US" sz="980" dirty="0">
                  <a:solidFill>
                    <a:srgbClr val="505050"/>
                  </a:solidFill>
                  <a:latin typeface="Segoe UI"/>
                </a:rPr>
                <a:t>Complete</a:t>
              </a:r>
            </a:p>
          </p:txBody>
        </p:sp>
        <p:sp>
          <p:nvSpPr>
            <p:cNvPr id="74" name="Chord 73"/>
            <p:cNvSpPr/>
            <p:nvPr/>
          </p:nvSpPr>
          <p:spPr>
            <a:xfrm rot="10800000">
              <a:off x="9845319" y="2097441"/>
              <a:ext cx="962016" cy="1058218"/>
            </a:xfrm>
            <a:prstGeom prst="chord">
              <a:avLst>
                <a:gd name="adj1" fmla="val 4800000"/>
                <a:gd name="adj2" fmla="val 16800000"/>
              </a:avLst>
            </a:prstGeom>
            <a:solidFill>
              <a:schemeClr val="tx1">
                <a:lumMod val="40000"/>
                <a:lumOff val="60000"/>
              </a:schemeClr>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5" name="Partial Circle 74"/>
            <p:cNvSpPr/>
            <p:nvPr/>
          </p:nvSpPr>
          <p:spPr>
            <a:xfrm rot="3617050">
              <a:off x="9966933" y="2226344"/>
              <a:ext cx="794118" cy="791452"/>
            </a:xfrm>
            <a:prstGeom prst="pie">
              <a:avLst>
                <a:gd name="adj1" fmla="val 12600000"/>
                <a:gd name="adj2" fmla="val 16200000"/>
              </a:avLst>
            </a:prstGeom>
            <a:solidFill>
              <a:srgbClr val="D2A000"/>
            </a:solidFill>
            <a:ln>
              <a:no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7" name="TextBox 76"/>
            <p:cNvSpPr txBox="1"/>
            <p:nvPr/>
          </p:nvSpPr>
          <p:spPr>
            <a:xfrm>
              <a:off x="8608829" y="2281103"/>
              <a:ext cx="1216353" cy="659291"/>
            </a:xfrm>
            <a:prstGeom prst="rect">
              <a:avLst/>
            </a:prstGeom>
            <a:noFill/>
          </p:spPr>
          <p:txBody>
            <a:bodyPr wrap="none" rtlCol="0">
              <a:spAutoFit/>
            </a:bodyPr>
            <a:lstStyle/>
            <a:p>
              <a:pPr defTabSz="914367">
                <a:defRPr/>
              </a:pPr>
              <a:r>
                <a:rPr lang="en-US" dirty="0">
                  <a:solidFill>
                    <a:srgbClr val="FFFFFF"/>
                  </a:solidFill>
                  <a:latin typeface="Segoe UI"/>
                </a:rPr>
                <a:t>Testing /</a:t>
              </a:r>
            </a:p>
            <a:p>
              <a:pPr defTabSz="914367">
                <a:defRPr/>
              </a:pPr>
              <a:r>
                <a:rPr lang="en-US" dirty="0">
                  <a:solidFill>
                    <a:srgbClr val="FFFFFF"/>
                  </a:solidFill>
                  <a:latin typeface="Segoe UI"/>
                </a:rPr>
                <a:t>Validation</a:t>
              </a:r>
            </a:p>
          </p:txBody>
        </p:sp>
        <p:sp>
          <p:nvSpPr>
            <p:cNvPr id="82" name="Isosceles Triangle 81"/>
            <p:cNvSpPr/>
            <p:nvPr/>
          </p:nvSpPr>
          <p:spPr>
            <a:xfrm rot="10800000">
              <a:off x="11577702" y="1694039"/>
              <a:ext cx="350796" cy="29176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cxnSp>
          <p:nvCxnSpPr>
            <p:cNvPr id="83" name="Straight Connector 82"/>
            <p:cNvCxnSpPr>
              <a:cxnSpLocks/>
            </p:cNvCxnSpPr>
            <p:nvPr/>
          </p:nvCxnSpPr>
          <p:spPr>
            <a:xfrm>
              <a:off x="11753100" y="1883492"/>
              <a:ext cx="8076" cy="1559584"/>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480797" y="1286356"/>
              <a:ext cx="734496" cy="400110"/>
            </a:xfrm>
            <a:prstGeom prst="rect">
              <a:avLst/>
            </a:prstGeom>
            <a:noFill/>
          </p:spPr>
          <p:txBody>
            <a:bodyPr wrap="none" rtlCol="0">
              <a:spAutoFit/>
            </a:bodyPr>
            <a:lstStyle/>
            <a:p>
              <a:pPr defTabSz="914367">
                <a:defRPr/>
              </a:pPr>
              <a:r>
                <a:rPr lang="en-US" sz="980" b="1" dirty="0">
                  <a:solidFill>
                    <a:srgbClr val="505050"/>
                  </a:solidFill>
                  <a:latin typeface="Segoe UI"/>
                </a:rPr>
                <a:t>Cutover</a:t>
              </a:r>
            </a:p>
            <a:p>
              <a:pPr defTabSz="914367">
                <a:defRPr/>
              </a:pPr>
              <a:r>
                <a:rPr lang="en-US" sz="980" dirty="0">
                  <a:solidFill>
                    <a:srgbClr val="505050"/>
                  </a:solidFill>
                  <a:latin typeface="Segoe UI"/>
                </a:rPr>
                <a:t>Complete</a:t>
              </a:r>
              <a:endParaRPr lang="en-US" sz="980" b="1" dirty="0">
                <a:solidFill>
                  <a:srgbClr val="505050"/>
                </a:solidFill>
                <a:latin typeface="Segoe UI"/>
              </a:endParaRPr>
            </a:p>
          </p:txBody>
        </p:sp>
        <p:sp>
          <p:nvSpPr>
            <p:cNvPr id="85" name="Chord 84"/>
            <p:cNvSpPr/>
            <p:nvPr/>
          </p:nvSpPr>
          <p:spPr>
            <a:xfrm rot="10800000">
              <a:off x="11371490" y="2094831"/>
              <a:ext cx="962016" cy="1058218"/>
            </a:xfrm>
            <a:prstGeom prst="chord">
              <a:avLst>
                <a:gd name="adj1" fmla="val 4800000"/>
                <a:gd name="adj2" fmla="val 16800000"/>
              </a:avLst>
            </a:prstGeom>
            <a:solidFill>
              <a:srgbClr val="0070C0"/>
            </a:solidFill>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6" name="TextBox 85"/>
            <p:cNvSpPr txBox="1"/>
            <p:nvPr/>
          </p:nvSpPr>
          <p:spPr>
            <a:xfrm>
              <a:off x="11761176" y="2414895"/>
              <a:ext cx="598902" cy="382308"/>
            </a:xfrm>
            <a:prstGeom prst="rect">
              <a:avLst/>
            </a:prstGeom>
            <a:noFill/>
          </p:spPr>
          <p:txBody>
            <a:bodyPr wrap="none" rtlCol="0">
              <a:spAutoFit/>
            </a:bodyPr>
            <a:lstStyle/>
            <a:p>
              <a:pPr defTabSz="914367">
                <a:defRPr/>
              </a:pPr>
              <a:r>
                <a:rPr lang="en-US" dirty="0">
                  <a:solidFill>
                    <a:srgbClr val="FFFFFF"/>
                  </a:solidFill>
                  <a:latin typeface="Segoe UI"/>
                </a:rPr>
                <a:t>Live</a:t>
              </a:r>
            </a:p>
          </p:txBody>
        </p:sp>
        <p:sp>
          <p:nvSpPr>
            <p:cNvPr id="88" name="TextBox 87"/>
            <p:cNvSpPr txBox="1"/>
            <p:nvPr/>
          </p:nvSpPr>
          <p:spPr>
            <a:xfrm>
              <a:off x="2973597" y="2525379"/>
              <a:ext cx="659198" cy="270285"/>
            </a:xfrm>
            <a:prstGeom prst="rect">
              <a:avLst/>
            </a:prstGeom>
            <a:noFill/>
          </p:spPr>
          <p:txBody>
            <a:bodyPr wrap="none" rtlCol="0">
              <a:spAutoFit/>
            </a:bodyPr>
            <a:lstStyle/>
            <a:p>
              <a:pPr defTabSz="914367">
                <a:defRPr/>
              </a:pPr>
              <a:r>
                <a:rPr lang="en-US" sz="1100" dirty="0">
                  <a:solidFill>
                    <a:srgbClr val="FFFFFF"/>
                  </a:solidFill>
                  <a:latin typeface="Segoe UI"/>
                </a:rPr>
                <a:t>Golden</a:t>
              </a:r>
            </a:p>
          </p:txBody>
        </p:sp>
        <p:grpSp>
          <p:nvGrpSpPr>
            <p:cNvPr id="98" name="Group 97"/>
            <p:cNvGrpSpPr/>
            <p:nvPr/>
          </p:nvGrpSpPr>
          <p:grpSpPr>
            <a:xfrm>
              <a:off x="10116118" y="1640684"/>
              <a:ext cx="350796" cy="1529775"/>
              <a:chOff x="8811171" y="2476461"/>
              <a:chExt cx="343949" cy="1363560"/>
            </a:xfrm>
          </p:grpSpPr>
          <p:sp>
            <p:nvSpPr>
              <p:cNvPr id="96" name="Isosceles Triangle 95"/>
              <p:cNvSpPr/>
              <p:nvPr/>
            </p:nvSpPr>
            <p:spPr>
              <a:xfrm rot="10800000">
                <a:off x="8811171" y="2476461"/>
                <a:ext cx="343949" cy="231774"/>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cxnSp>
            <p:nvCxnSpPr>
              <p:cNvPr id="97" name="Straight Connector 96"/>
              <p:cNvCxnSpPr>
                <a:cxnSpLocks/>
              </p:cNvCxnSpPr>
              <p:nvPr/>
            </p:nvCxnSpPr>
            <p:spPr>
              <a:xfrm>
                <a:off x="8983146" y="2692370"/>
                <a:ext cx="1" cy="114765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01" name="Arrow: Pentagon 100"/>
            <p:cNvSpPr/>
            <p:nvPr/>
          </p:nvSpPr>
          <p:spPr>
            <a:xfrm>
              <a:off x="2299730" y="3143591"/>
              <a:ext cx="1265073" cy="270249"/>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102" name="TextBox 101"/>
            <p:cNvSpPr txBox="1"/>
            <p:nvPr/>
          </p:nvSpPr>
          <p:spPr>
            <a:xfrm>
              <a:off x="2529547" y="3118999"/>
              <a:ext cx="969831" cy="318286"/>
            </a:xfrm>
            <a:prstGeom prst="rect">
              <a:avLst/>
            </a:prstGeom>
            <a:noFill/>
          </p:spPr>
          <p:txBody>
            <a:bodyPr wrap="none" rtlCol="0">
              <a:spAutoFit/>
            </a:bodyPr>
            <a:lstStyle>
              <a:defPPr>
                <a:defRPr lang="en-US"/>
              </a:defPPr>
              <a:lvl1pPr>
                <a:defRPr sz="1100" b="1"/>
              </a:lvl1pPr>
            </a:lstStyle>
            <a:p>
              <a:pPr defTabSz="914367">
                <a:defRPr/>
              </a:pPr>
              <a:r>
                <a:rPr lang="en-US" sz="1400" dirty="0">
                  <a:solidFill>
                    <a:srgbClr val="FFFFFF"/>
                  </a:solidFill>
                  <a:latin typeface="Segoe UI"/>
                </a:rPr>
                <a:t>Gold Env</a:t>
              </a:r>
            </a:p>
          </p:txBody>
        </p:sp>
        <p:sp>
          <p:nvSpPr>
            <p:cNvPr id="110" name="TextBox 109"/>
            <p:cNvSpPr txBox="1"/>
            <p:nvPr/>
          </p:nvSpPr>
          <p:spPr>
            <a:xfrm>
              <a:off x="10792664" y="2422056"/>
              <a:ext cx="1015544" cy="382308"/>
            </a:xfrm>
            <a:prstGeom prst="rect">
              <a:avLst/>
            </a:prstGeom>
            <a:noFill/>
          </p:spPr>
          <p:txBody>
            <a:bodyPr wrap="none" rtlCol="0">
              <a:spAutoFit/>
            </a:bodyPr>
            <a:lstStyle/>
            <a:p>
              <a:pPr defTabSz="914367">
                <a:defRPr/>
              </a:pPr>
              <a:r>
                <a:rPr lang="en-US" dirty="0">
                  <a:solidFill>
                    <a:srgbClr val="FFFFFF"/>
                  </a:solidFill>
                  <a:latin typeface="Segoe UI"/>
                </a:rPr>
                <a:t>Cutover</a:t>
              </a:r>
            </a:p>
          </p:txBody>
        </p:sp>
        <p:sp>
          <p:nvSpPr>
            <p:cNvPr id="117" name="TextBox 116"/>
            <p:cNvSpPr txBox="1"/>
            <p:nvPr/>
          </p:nvSpPr>
          <p:spPr>
            <a:xfrm>
              <a:off x="2096746" y="2306444"/>
              <a:ext cx="957167" cy="657359"/>
            </a:xfrm>
            <a:prstGeom prst="rect">
              <a:avLst/>
            </a:prstGeom>
            <a:noFill/>
          </p:spPr>
          <p:txBody>
            <a:bodyPr wrap="square" rtlCol="0">
              <a:spAutoFit/>
            </a:bodyPr>
            <a:lstStyle/>
            <a:p>
              <a:pPr algn="ctr" defTabSz="914367">
                <a:defRPr/>
              </a:pPr>
              <a:r>
                <a:rPr lang="en-US" sz="900" dirty="0">
                  <a:solidFill>
                    <a:srgbClr val="F8F8F8">
                      <a:lumMod val="10000"/>
                    </a:srgbClr>
                  </a:solidFill>
                  <a:latin typeface="Segoe UI"/>
                </a:rPr>
                <a:t>Data </a:t>
              </a:r>
            </a:p>
            <a:p>
              <a:pPr algn="ctr" defTabSz="914367">
                <a:defRPr/>
              </a:pPr>
              <a:r>
                <a:rPr lang="en-US" sz="900" dirty="0">
                  <a:solidFill>
                    <a:srgbClr val="F8F8F8">
                      <a:lumMod val="10000"/>
                    </a:srgbClr>
                  </a:solidFill>
                  <a:latin typeface="Segoe UI"/>
                </a:rPr>
                <a:t>Packages/</a:t>
              </a:r>
            </a:p>
            <a:p>
              <a:pPr algn="ctr" defTabSz="914367">
                <a:defRPr/>
              </a:pPr>
              <a:r>
                <a:rPr lang="en-US" sz="900" dirty="0">
                  <a:solidFill>
                    <a:srgbClr val="F8F8F8">
                      <a:lumMod val="10000"/>
                    </a:srgbClr>
                  </a:solidFill>
                  <a:latin typeface="Segoe UI"/>
                </a:rPr>
                <a:t>Manually </a:t>
              </a:r>
            </a:p>
            <a:p>
              <a:pPr algn="ctr" defTabSz="914367">
                <a:defRPr/>
              </a:pPr>
              <a:r>
                <a:rPr lang="en-US" sz="900" dirty="0">
                  <a:solidFill>
                    <a:srgbClr val="F8F8F8">
                      <a:lumMod val="10000"/>
                    </a:srgbClr>
                  </a:solidFill>
                  <a:latin typeface="Segoe UI"/>
                </a:rPr>
                <a:t>Configured</a:t>
              </a:r>
            </a:p>
          </p:txBody>
        </p:sp>
        <p:sp>
          <p:nvSpPr>
            <p:cNvPr id="120" name="TextBox 119"/>
            <p:cNvSpPr txBox="1"/>
            <p:nvPr/>
          </p:nvSpPr>
          <p:spPr>
            <a:xfrm>
              <a:off x="4497663" y="2284123"/>
              <a:ext cx="1628375" cy="606488"/>
            </a:xfrm>
            <a:prstGeom prst="rect">
              <a:avLst/>
            </a:prstGeom>
            <a:noFill/>
          </p:spPr>
          <p:txBody>
            <a:bodyPr wrap="none" rtlCol="0">
              <a:spAutoFit/>
            </a:bodyPr>
            <a:lstStyle/>
            <a:p>
              <a:pPr defTabSz="914367">
                <a:defRPr/>
              </a:pPr>
              <a:r>
                <a:rPr lang="en-US" sz="1600" dirty="0">
                  <a:solidFill>
                    <a:srgbClr val="FFFFFF"/>
                  </a:solidFill>
                  <a:latin typeface="Segoe UI"/>
                </a:rPr>
                <a:t>Data Packages/</a:t>
              </a:r>
            </a:p>
            <a:p>
              <a:pPr defTabSz="914367">
                <a:defRPr/>
              </a:pPr>
              <a:r>
                <a:rPr lang="en-US" sz="1600" dirty="0">
                  <a:solidFill>
                    <a:srgbClr val="FFFFFF"/>
                  </a:solidFill>
                  <a:latin typeface="Segoe UI"/>
                </a:rPr>
                <a:t>Integrations</a:t>
              </a:r>
            </a:p>
          </p:txBody>
        </p:sp>
        <p:sp>
          <p:nvSpPr>
            <p:cNvPr id="121" name="TextBox 120"/>
            <p:cNvSpPr txBox="1"/>
            <p:nvPr/>
          </p:nvSpPr>
          <p:spPr>
            <a:xfrm>
              <a:off x="6637490" y="2399409"/>
              <a:ext cx="1363847" cy="350330"/>
            </a:xfrm>
            <a:prstGeom prst="rect">
              <a:avLst/>
            </a:prstGeom>
            <a:noFill/>
          </p:spPr>
          <p:txBody>
            <a:bodyPr wrap="none" rtlCol="0">
              <a:spAutoFit/>
            </a:bodyPr>
            <a:lstStyle/>
            <a:p>
              <a:pPr defTabSz="914367">
                <a:defRPr/>
              </a:pPr>
              <a:r>
                <a:rPr lang="en-US" sz="1600" dirty="0">
                  <a:solidFill>
                    <a:srgbClr val="FFFFFF"/>
                  </a:solidFill>
                  <a:latin typeface="Segoe UI"/>
                </a:rPr>
                <a:t>Data Entities</a:t>
              </a:r>
            </a:p>
          </p:txBody>
        </p:sp>
        <p:sp>
          <p:nvSpPr>
            <p:cNvPr id="94" name="Isosceles Triangle 93"/>
            <p:cNvSpPr/>
            <p:nvPr/>
          </p:nvSpPr>
          <p:spPr>
            <a:xfrm rot="16200000">
              <a:off x="5419152" y="3524982"/>
              <a:ext cx="193463" cy="16590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grpSp>
          <p:nvGrpSpPr>
            <p:cNvPr id="6" name="Group 5"/>
            <p:cNvGrpSpPr/>
            <p:nvPr/>
          </p:nvGrpSpPr>
          <p:grpSpPr>
            <a:xfrm>
              <a:off x="3123188" y="3697477"/>
              <a:ext cx="916255" cy="454920"/>
              <a:chOff x="2549109" y="3828395"/>
              <a:chExt cx="898371" cy="473056"/>
            </a:xfrm>
          </p:grpSpPr>
          <p:pic>
            <p:nvPicPr>
              <p:cNvPr id="95" name="Picture 94" descr="&lt;strong&gt;Clock&lt;/strong&gt; by dustin_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669" y="3828395"/>
                <a:ext cx="272707" cy="272707"/>
              </a:xfrm>
              <a:prstGeom prst="rect">
                <a:avLst/>
              </a:prstGeom>
            </p:spPr>
          </p:pic>
          <p:sp>
            <p:nvSpPr>
              <p:cNvPr id="100" name="TextBox 99"/>
              <p:cNvSpPr txBox="1"/>
              <p:nvPr/>
            </p:nvSpPr>
            <p:spPr>
              <a:xfrm>
                <a:off x="2549109" y="4045414"/>
                <a:ext cx="898371" cy="256037"/>
              </a:xfrm>
              <a:prstGeom prst="rect">
                <a:avLst/>
              </a:prstGeom>
              <a:noFill/>
            </p:spPr>
            <p:txBody>
              <a:bodyPr wrap="square" rtlCol="0">
                <a:spAutoFit/>
              </a:bodyPr>
              <a:lstStyle/>
              <a:p>
                <a:pPr algn="ctr" defTabSz="914367">
                  <a:defRPr/>
                </a:pPr>
                <a:r>
                  <a:rPr lang="en-US" sz="980" dirty="0">
                    <a:solidFill>
                      <a:srgbClr val="505050"/>
                    </a:solidFill>
                    <a:latin typeface="Segoe UI"/>
                  </a:rPr>
                  <a:t>1</a:t>
                </a:r>
                <a:r>
                  <a:rPr lang="en-US" sz="980" baseline="30000" dirty="0">
                    <a:solidFill>
                      <a:srgbClr val="505050"/>
                    </a:solidFill>
                    <a:latin typeface="Segoe UI"/>
                  </a:rPr>
                  <a:t>st</a:t>
                </a:r>
                <a:r>
                  <a:rPr lang="en-US" sz="980" dirty="0">
                    <a:solidFill>
                      <a:srgbClr val="505050"/>
                    </a:solidFill>
                    <a:latin typeface="Segoe UI"/>
                  </a:rPr>
                  <a:t> Milestone</a:t>
                </a:r>
                <a:endParaRPr lang="en-US" sz="1372" dirty="0">
                  <a:solidFill>
                    <a:srgbClr val="505050">
                      <a:lumMod val="65000"/>
                      <a:lumOff val="35000"/>
                    </a:srgbClr>
                  </a:solidFill>
                  <a:latin typeface="Segoe UI"/>
                </a:endParaRPr>
              </a:p>
            </p:txBody>
          </p:sp>
        </p:grpSp>
        <p:sp>
          <p:nvSpPr>
            <p:cNvPr id="3" name="TextBox 2"/>
            <p:cNvSpPr txBox="1"/>
            <p:nvPr/>
          </p:nvSpPr>
          <p:spPr>
            <a:xfrm>
              <a:off x="7249357" y="3468284"/>
              <a:ext cx="530040" cy="270285"/>
            </a:xfrm>
            <a:prstGeom prst="rect">
              <a:avLst/>
            </a:prstGeom>
            <a:solidFill>
              <a:schemeClr val="tx1">
                <a:lumMod val="75000"/>
              </a:schemeClr>
            </a:solidFill>
          </p:spPr>
          <p:txBody>
            <a:bodyPr wrap="none" rtlCol="0">
              <a:spAutoFit/>
            </a:bodyPr>
            <a:lstStyle/>
            <a:p>
              <a:pPr defTabSz="914367">
                <a:defRPr/>
              </a:pPr>
              <a:r>
                <a:rPr lang="en-US" sz="1100" dirty="0">
                  <a:solidFill>
                    <a:srgbClr val="FFFFFF"/>
                  </a:solidFill>
                  <a:latin typeface="Segoe UI"/>
                </a:rPr>
                <a:t>Cycle</a:t>
              </a:r>
            </a:p>
          </p:txBody>
        </p:sp>
        <p:grpSp>
          <p:nvGrpSpPr>
            <p:cNvPr id="142" name="Group 141"/>
            <p:cNvGrpSpPr/>
            <p:nvPr/>
          </p:nvGrpSpPr>
          <p:grpSpPr>
            <a:xfrm>
              <a:off x="4008437" y="3692826"/>
              <a:ext cx="1093575" cy="463476"/>
              <a:chOff x="2475852" y="3828395"/>
              <a:chExt cx="1072230" cy="481952"/>
            </a:xfrm>
          </p:grpSpPr>
          <p:pic>
            <p:nvPicPr>
              <p:cNvPr id="143" name="Picture 142" descr="&lt;strong&gt;Clock&lt;/strong&gt; by dustin_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669" y="3828395"/>
                <a:ext cx="272707" cy="272707"/>
              </a:xfrm>
              <a:prstGeom prst="rect">
                <a:avLst/>
              </a:prstGeom>
            </p:spPr>
          </p:pic>
          <p:sp>
            <p:nvSpPr>
              <p:cNvPr id="144" name="TextBox 143"/>
              <p:cNvSpPr txBox="1"/>
              <p:nvPr/>
            </p:nvSpPr>
            <p:spPr>
              <a:xfrm>
                <a:off x="2475852" y="4054308"/>
                <a:ext cx="1072230" cy="256039"/>
              </a:xfrm>
              <a:prstGeom prst="rect">
                <a:avLst/>
              </a:prstGeom>
              <a:noFill/>
            </p:spPr>
            <p:txBody>
              <a:bodyPr wrap="square" rtlCol="0">
                <a:spAutoFit/>
              </a:bodyPr>
              <a:lstStyle/>
              <a:p>
                <a:pPr algn="ctr" defTabSz="914367">
                  <a:defRPr/>
                </a:pPr>
                <a:r>
                  <a:rPr lang="en-US" sz="980" dirty="0">
                    <a:solidFill>
                      <a:srgbClr val="505050"/>
                    </a:solidFill>
                    <a:latin typeface="Segoe UI"/>
                  </a:rPr>
                  <a:t>2nd Milestone</a:t>
                </a:r>
              </a:p>
            </p:txBody>
          </p:sp>
        </p:grpSp>
        <p:grpSp>
          <p:nvGrpSpPr>
            <p:cNvPr id="145" name="Group 144"/>
            <p:cNvGrpSpPr/>
            <p:nvPr/>
          </p:nvGrpSpPr>
          <p:grpSpPr>
            <a:xfrm>
              <a:off x="5870563" y="3703506"/>
              <a:ext cx="1226335" cy="687440"/>
              <a:chOff x="2415552" y="3828395"/>
              <a:chExt cx="1202399" cy="714846"/>
            </a:xfrm>
          </p:grpSpPr>
          <p:pic>
            <p:nvPicPr>
              <p:cNvPr id="146" name="Picture 145" descr="&lt;strong&gt;Clock&lt;/strong&gt; by dustin_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669" y="3828395"/>
                <a:ext cx="272707" cy="272707"/>
              </a:xfrm>
              <a:prstGeom prst="rect">
                <a:avLst/>
              </a:prstGeom>
            </p:spPr>
          </p:pic>
          <p:sp>
            <p:nvSpPr>
              <p:cNvPr id="147" name="TextBox 146"/>
              <p:cNvSpPr txBox="1"/>
              <p:nvPr/>
            </p:nvSpPr>
            <p:spPr>
              <a:xfrm>
                <a:off x="2415552" y="4063171"/>
                <a:ext cx="1202399" cy="480070"/>
              </a:xfrm>
              <a:prstGeom prst="rect">
                <a:avLst/>
              </a:prstGeom>
              <a:noFill/>
            </p:spPr>
            <p:txBody>
              <a:bodyPr wrap="square" rtlCol="0">
                <a:spAutoFit/>
              </a:bodyPr>
              <a:lstStyle/>
              <a:p>
                <a:pPr algn="ctr" defTabSz="914367">
                  <a:defRPr/>
                </a:pPr>
                <a:r>
                  <a:rPr lang="en-US" sz="980" dirty="0">
                    <a:solidFill>
                      <a:srgbClr val="505050"/>
                    </a:solidFill>
                    <a:latin typeface="Segoe UI"/>
                  </a:rPr>
                  <a:t>3rd Milestone</a:t>
                </a:r>
              </a:p>
              <a:p>
                <a:pPr algn="ctr" defTabSz="914367">
                  <a:defRPr/>
                </a:pPr>
                <a:endParaRPr lang="en-US" sz="1372" dirty="0">
                  <a:solidFill>
                    <a:srgbClr val="505050">
                      <a:lumMod val="65000"/>
                      <a:lumOff val="35000"/>
                    </a:srgbClr>
                  </a:solidFill>
                  <a:latin typeface="Segoe UI"/>
                </a:endParaRPr>
              </a:p>
            </p:txBody>
          </p:sp>
        </p:grpSp>
        <p:grpSp>
          <p:nvGrpSpPr>
            <p:cNvPr id="148" name="Group 147"/>
            <p:cNvGrpSpPr/>
            <p:nvPr/>
          </p:nvGrpSpPr>
          <p:grpSpPr>
            <a:xfrm>
              <a:off x="7743944" y="3699381"/>
              <a:ext cx="1608833" cy="686656"/>
              <a:chOff x="2207835" y="3828395"/>
              <a:chExt cx="1577431" cy="714030"/>
            </a:xfrm>
          </p:grpSpPr>
          <p:pic>
            <p:nvPicPr>
              <p:cNvPr id="149" name="Picture 148" descr="&lt;strong&gt;Clock&lt;/strong&gt; by dustin_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669" y="3828395"/>
                <a:ext cx="272707" cy="272707"/>
              </a:xfrm>
              <a:prstGeom prst="rect">
                <a:avLst/>
              </a:prstGeom>
            </p:spPr>
          </p:pic>
          <p:sp>
            <p:nvSpPr>
              <p:cNvPr id="150" name="TextBox 149"/>
              <p:cNvSpPr txBox="1"/>
              <p:nvPr/>
            </p:nvSpPr>
            <p:spPr>
              <a:xfrm>
                <a:off x="2207835" y="4062355"/>
                <a:ext cx="1577431" cy="480070"/>
              </a:xfrm>
              <a:prstGeom prst="rect">
                <a:avLst/>
              </a:prstGeom>
              <a:noFill/>
            </p:spPr>
            <p:txBody>
              <a:bodyPr wrap="square" rtlCol="0">
                <a:spAutoFit/>
              </a:bodyPr>
              <a:lstStyle/>
              <a:p>
                <a:pPr algn="ctr" defTabSz="914367">
                  <a:defRPr/>
                </a:pPr>
                <a:r>
                  <a:rPr lang="en-US" sz="980" dirty="0">
                    <a:solidFill>
                      <a:srgbClr val="505050"/>
                    </a:solidFill>
                    <a:latin typeface="Segoe UI"/>
                  </a:rPr>
                  <a:t>4th Milestone</a:t>
                </a:r>
              </a:p>
              <a:p>
                <a:pPr algn="ctr" defTabSz="914367">
                  <a:defRPr/>
                </a:pPr>
                <a:endParaRPr lang="en-US" sz="1372" dirty="0">
                  <a:solidFill>
                    <a:srgbClr val="505050">
                      <a:lumMod val="65000"/>
                      <a:lumOff val="35000"/>
                    </a:srgbClr>
                  </a:solidFill>
                  <a:latin typeface="Segoe UI"/>
                </a:endParaRPr>
              </a:p>
            </p:txBody>
          </p:sp>
        </p:grpSp>
        <p:sp>
          <p:nvSpPr>
            <p:cNvPr id="57" name="Isosceles Triangle 56"/>
            <p:cNvSpPr/>
            <p:nvPr/>
          </p:nvSpPr>
          <p:spPr>
            <a:xfrm rot="10800000">
              <a:off x="8369429" y="1709701"/>
              <a:ext cx="350796" cy="260026"/>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127" name="TextBox 126"/>
            <p:cNvSpPr txBox="1"/>
            <p:nvPr/>
          </p:nvSpPr>
          <p:spPr>
            <a:xfrm>
              <a:off x="4040046" y="4085372"/>
              <a:ext cx="1093575" cy="222217"/>
            </a:xfrm>
            <a:prstGeom prst="rect">
              <a:avLst/>
            </a:prstGeom>
            <a:noFill/>
          </p:spPr>
          <p:txBody>
            <a:bodyPr wrap="square" rtlCol="0">
              <a:spAutoFit/>
            </a:bodyPr>
            <a:lstStyle/>
            <a:p>
              <a:pPr algn="ctr" defTabSz="914367">
                <a:defRPr/>
              </a:pPr>
              <a:r>
                <a:rPr lang="en-US" sz="800" dirty="0">
                  <a:solidFill>
                    <a:srgbClr val="505050"/>
                  </a:solidFill>
                  <a:latin typeface="Segoe UI"/>
                </a:rPr>
                <a:t>Golden Configs</a:t>
              </a:r>
            </a:p>
          </p:txBody>
        </p:sp>
        <p:sp>
          <p:nvSpPr>
            <p:cNvPr id="128" name="TextBox 127"/>
            <p:cNvSpPr txBox="1"/>
            <p:nvPr/>
          </p:nvSpPr>
          <p:spPr>
            <a:xfrm>
              <a:off x="5955980" y="4089175"/>
              <a:ext cx="1093575" cy="350264"/>
            </a:xfrm>
            <a:prstGeom prst="rect">
              <a:avLst/>
            </a:prstGeom>
            <a:noFill/>
          </p:spPr>
          <p:txBody>
            <a:bodyPr wrap="square" rtlCol="0">
              <a:spAutoFit/>
            </a:bodyPr>
            <a:lstStyle/>
            <a:p>
              <a:pPr algn="ctr" defTabSz="914367">
                <a:defRPr/>
              </a:pPr>
              <a:r>
                <a:rPr lang="en-US" sz="800" dirty="0">
                  <a:solidFill>
                    <a:srgbClr val="505050"/>
                  </a:solidFill>
                  <a:latin typeface="Segoe UI"/>
                </a:rPr>
                <a:t>Golden Configs +</a:t>
              </a:r>
              <a:br>
                <a:rPr lang="en-US" sz="800" dirty="0">
                  <a:solidFill>
                    <a:srgbClr val="505050"/>
                  </a:solidFill>
                  <a:latin typeface="Segoe UI"/>
                </a:rPr>
              </a:br>
              <a:r>
                <a:rPr lang="en-US" sz="800" dirty="0">
                  <a:solidFill>
                    <a:srgbClr val="505050"/>
                  </a:solidFill>
                  <a:latin typeface="Segoe UI"/>
                </a:rPr>
                <a:t>Master Data</a:t>
              </a:r>
            </a:p>
          </p:txBody>
        </p:sp>
        <p:sp>
          <p:nvSpPr>
            <p:cNvPr id="129" name="TextBox 128"/>
            <p:cNvSpPr txBox="1"/>
            <p:nvPr/>
          </p:nvSpPr>
          <p:spPr>
            <a:xfrm>
              <a:off x="8103206" y="4093023"/>
              <a:ext cx="1093575" cy="478311"/>
            </a:xfrm>
            <a:prstGeom prst="rect">
              <a:avLst/>
            </a:prstGeom>
            <a:noFill/>
          </p:spPr>
          <p:txBody>
            <a:bodyPr wrap="square" rtlCol="0">
              <a:spAutoFit/>
            </a:bodyPr>
            <a:lstStyle/>
            <a:p>
              <a:pPr algn="ctr" defTabSz="914367">
                <a:defRPr/>
              </a:pPr>
              <a:r>
                <a:rPr lang="en-US" sz="800" dirty="0">
                  <a:solidFill>
                    <a:srgbClr val="505050"/>
                  </a:solidFill>
                  <a:latin typeface="Segoe UI"/>
                </a:rPr>
                <a:t>Golden Configs +</a:t>
              </a:r>
              <a:br>
                <a:rPr lang="en-US" sz="800" dirty="0">
                  <a:solidFill>
                    <a:srgbClr val="505050"/>
                  </a:solidFill>
                  <a:latin typeface="Segoe UI"/>
                </a:rPr>
              </a:br>
              <a:r>
                <a:rPr lang="en-US" sz="800" dirty="0">
                  <a:solidFill>
                    <a:srgbClr val="505050"/>
                  </a:solidFill>
                  <a:latin typeface="Segoe UI"/>
                </a:rPr>
                <a:t>Master Data +</a:t>
              </a:r>
            </a:p>
            <a:p>
              <a:pPr algn="ctr" defTabSz="914367">
                <a:defRPr/>
              </a:pPr>
              <a:r>
                <a:rPr lang="en-US" sz="800" dirty="0">
                  <a:solidFill>
                    <a:srgbClr val="505050"/>
                  </a:solidFill>
                  <a:latin typeface="Segoe UI"/>
                </a:rPr>
                <a:t>Beginning Balances</a:t>
              </a:r>
            </a:p>
          </p:txBody>
        </p:sp>
        <p:sp>
          <p:nvSpPr>
            <p:cNvPr id="264" name="TextBox 263"/>
            <p:cNvSpPr txBox="1"/>
            <p:nvPr/>
          </p:nvSpPr>
          <p:spPr>
            <a:xfrm rot="5400000">
              <a:off x="1127906" y="1545210"/>
              <a:ext cx="565107" cy="2413495"/>
            </a:xfrm>
            <a:prstGeom prst="rect">
              <a:avLst/>
            </a:prstGeom>
            <a:noFill/>
          </p:spPr>
          <p:txBody>
            <a:bodyPr vert="vert270" wrap="square" rtlCol="0">
              <a:spAutoFit/>
            </a:bodyPr>
            <a:lstStyle/>
            <a:p>
              <a:pPr defTabSz="914367">
                <a:defRPr/>
              </a:pPr>
              <a:r>
                <a:rPr lang="en-US" sz="2400" dirty="0">
                  <a:solidFill>
                    <a:srgbClr val="505050"/>
                  </a:solidFill>
                  <a:latin typeface="Segoe UI Light" panose="020B0502040204020203" pitchFamily="34" charset="0"/>
                  <a:cs typeface="Segoe UI Light" panose="020B0502040204020203" pitchFamily="34" charset="0"/>
                </a:rPr>
                <a:t>First go-live</a:t>
              </a:r>
            </a:p>
          </p:txBody>
        </p:sp>
        <p:sp>
          <p:nvSpPr>
            <p:cNvPr id="151" name="Isosceles Triangle 150"/>
            <p:cNvSpPr/>
            <p:nvPr/>
          </p:nvSpPr>
          <p:spPr>
            <a:xfrm rot="10800000">
              <a:off x="3409616" y="1708671"/>
              <a:ext cx="350796" cy="25780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99" name="Arrow: Pentagon 98"/>
            <p:cNvSpPr/>
            <p:nvPr/>
          </p:nvSpPr>
          <p:spPr>
            <a:xfrm>
              <a:off x="3585916" y="3152418"/>
              <a:ext cx="8159109" cy="236567"/>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a:endParaRPr>
            </a:p>
          </p:txBody>
        </p:sp>
        <p:sp>
          <p:nvSpPr>
            <p:cNvPr id="89" name="TextBox 88"/>
            <p:cNvSpPr txBox="1"/>
            <p:nvPr/>
          </p:nvSpPr>
          <p:spPr>
            <a:xfrm>
              <a:off x="6075847" y="3105933"/>
              <a:ext cx="2590334" cy="345343"/>
            </a:xfrm>
            <a:prstGeom prst="rect">
              <a:avLst/>
            </a:prstGeom>
            <a:noFill/>
          </p:spPr>
          <p:txBody>
            <a:bodyPr wrap="none" rtlCol="0">
              <a:spAutoFit/>
            </a:bodyPr>
            <a:lstStyle/>
            <a:p>
              <a:pPr defTabSz="914367">
                <a:defRPr/>
              </a:pPr>
              <a:r>
                <a:rPr lang="en-US" sz="1600" b="1" dirty="0">
                  <a:solidFill>
                    <a:srgbClr val="FFFFFF"/>
                  </a:solidFill>
                  <a:latin typeface="Segoe UI"/>
                </a:rPr>
                <a:t>Production Environment</a:t>
              </a:r>
            </a:p>
          </p:txBody>
        </p:sp>
      </p:grpSp>
    </p:spTree>
    <p:extLst>
      <p:ext uri="{BB962C8B-B14F-4D97-AF65-F5344CB8AC3E}">
        <p14:creationId xmlns:p14="http://schemas.microsoft.com/office/powerpoint/2010/main" val="1382885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6A04-7EC7-AC68-3BF4-5552583C61EA}"/>
              </a:ext>
            </a:extLst>
          </p:cNvPr>
          <p:cNvSpPr>
            <a:spLocks noGrp="1"/>
          </p:cNvSpPr>
          <p:nvPr>
            <p:ph type="title"/>
          </p:nvPr>
        </p:nvSpPr>
        <p:spPr/>
        <p:txBody>
          <a:bodyPr/>
          <a:lstStyle/>
          <a:p>
            <a:r>
              <a:rPr lang="en-US" dirty="0"/>
              <a:t>The Data Migration Runbook</a:t>
            </a:r>
          </a:p>
        </p:txBody>
      </p:sp>
      <p:pic>
        <p:nvPicPr>
          <p:cNvPr id="3" name="Graphic 2" descr="Narwhale with solid fill">
            <a:extLst>
              <a:ext uri="{FF2B5EF4-FFF2-40B4-BE49-F238E27FC236}">
                <a16:creationId xmlns:a16="http://schemas.microsoft.com/office/drawing/2014/main" id="{D56D628A-DABB-BACA-C396-2E38A701D4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5943600"/>
            <a:ext cx="914400" cy="914400"/>
          </a:xfrm>
          <a:prstGeom prst="rect">
            <a:avLst/>
          </a:prstGeom>
        </p:spPr>
      </p:pic>
      <p:pic>
        <p:nvPicPr>
          <p:cNvPr id="1026" name="Picture 2" descr="A sample excel spreadsheet showing how you might track data migration tasks for a go live">
            <a:extLst>
              <a:ext uri="{FF2B5EF4-FFF2-40B4-BE49-F238E27FC236}">
                <a16:creationId xmlns:a16="http://schemas.microsoft.com/office/drawing/2014/main" id="{F0883282-014F-C5F6-A225-668D33460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90600"/>
            <a:ext cx="1135741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745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CD65466-5F25-5CCF-EA3C-985D67A8C7CA}"/>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FB41CC10-E5BB-C423-21C2-98D8C8C9622D}"/>
              </a:ext>
            </a:extLst>
          </p:cNvPr>
          <p:cNvSpPr>
            <a:spLocks noGrp="1"/>
          </p:cNvSpPr>
          <p:nvPr>
            <p:ph type="title"/>
          </p:nvPr>
        </p:nvSpPr>
        <p:spPr/>
        <p:txBody>
          <a:bodyPr/>
          <a:lstStyle/>
          <a:p>
            <a:r>
              <a:rPr lang="en-US" dirty="0"/>
              <a:t>Testing and Validation</a:t>
            </a:r>
          </a:p>
        </p:txBody>
      </p:sp>
      <p:pic>
        <p:nvPicPr>
          <p:cNvPr id="6" name="Graphic 5" descr="Narwhale with solid fill">
            <a:extLst>
              <a:ext uri="{FF2B5EF4-FFF2-40B4-BE49-F238E27FC236}">
                <a16:creationId xmlns:a16="http://schemas.microsoft.com/office/drawing/2014/main" id="{BC01E17C-2276-145E-8D30-4A32A833B3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955881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77BDF-9713-95A3-C649-653A3048D7D7}"/>
              </a:ext>
            </a:extLst>
          </p:cNvPr>
          <p:cNvSpPr>
            <a:spLocks noGrp="1"/>
          </p:cNvSpPr>
          <p:nvPr>
            <p:ph type="title"/>
          </p:nvPr>
        </p:nvSpPr>
        <p:spPr/>
        <p:txBody>
          <a:bodyPr/>
          <a:lstStyle/>
          <a:p>
            <a:r>
              <a:rPr lang="en-US" dirty="0"/>
              <a:t>Ensuring data integrity</a:t>
            </a:r>
          </a:p>
        </p:txBody>
      </p:sp>
      <p:sp>
        <p:nvSpPr>
          <p:cNvPr id="9" name="Freeform: Shape 8">
            <a:extLst>
              <a:ext uri="{FF2B5EF4-FFF2-40B4-BE49-F238E27FC236}">
                <a16:creationId xmlns:a16="http://schemas.microsoft.com/office/drawing/2014/main" id="{F546EF74-74E8-3493-3127-3DC3C7AFDB40}"/>
              </a:ext>
              <a:ext uri="{C183D7F6-B498-43B3-948B-1728B52AA6E4}">
                <adec:decorative xmlns:adec="http://schemas.microsoft.com/office/drawing/2017/decorative" val="1"/>
              </a:ext>
            </a:extLst>
          </p:cNvPr>
          <p:cNvSpPr/>
          <p:nvPr/>
        </p:nvSpPr>
        <p:spPr>
          <a:xfrm>
            <a:off x="381000" y="1144326"/>
            <a:ext cx="876672" cy="1252389"/>
          </a:xfrm>
          <a:custGeom>
            <a:avLst/>
            <a:gdLst>
              <a:gd name="connsiteX0" fmla="*/ 0 w 1252388"/>
              <a:gd name="connsiteY0" fmla="*/ 0 h 876672"/>
              <a:gd name="connsiteX1" fmla="*/ 814052 w 1252388"/>
              <a:gd name="connsiteY1" fmla="*/ 0 h 876672"/>
              <a:gd name="connsiteX2" fmla="*/ 1252388 w 1252388"/>
              <a:gd name="connsiteY2" fmla="*/ 438336 h 876672"/>
              <a:gd name="connsiteX3" fmla="*/ 814052 w 1252388"/>
              <a:gd name="connsiteY3" fmla="*/ 876672 h 876672"/>
              <a:gd name="connsiteX4" fmla="*/ 0 w 1252388"/>
              <a:gd name="connsiteY4" fmla="*/ 876672 h 876672"/>
              <a:gd name="connsiteX5" fmla="*/ 438336 w 1252388"/>
              <a:gd name="connsiteY5" fmla="*/ 438336 h 876672"/>
              <a:gd name="connsiteX6" fmla="*/ 0 w 1252388"/>
              <a:gd name="connsiteY6" fmla="*/ 0 h 87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388" h="876672">
                <a:moveTo>
                  <a:pt x="1252388" y="0"/>
                </a:moveTo>
                <a:lnTo>
                  <a:pt x="1252388" y="569837"/>
                </a:lnTo>
                <a:lnTo>
                  <a:pt x="626194" y="876672"/>
                </a:lnTo>
                <a:lnTo>
                  <a:pt x="0" y="569837"/>
                </a:lnTo>
                <a:lnTo>
                  <a:pt x="0" y="0"/>
                </a:lnTo>
                <a:lnTo>
                  <a:pt x="626194" y="306835"/>
                </a:lnTo>
                <a:lnTo>
                  <a:pt x="1252388"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6510" tIns="454847" rIns="16510" bIns="454846"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 </a:t>
            </a:r>
          </a:p>
        </p:txBody>
      </p:sp>
      <p:sp>
        <p:nvSpPr>
          <p:cNvPr id="10" name="Freeform: Shape 9">
            <a:extLst>
              <a:ext uri="{FF2B5EF4-FFF2-40B4-BE49-F238E27FC236}">
                <a16:creationId xmlns:a16="http://schemas.microsoft.com/office/drawing/2014/main" id="{8922C645-F604-6838-3A97-7B43F2A0E793}"/>
              </a:ext>
            </a:extLst>
          </p:cNvPr>
          <p:cNvSpPr/>
          <p:nvPr/>
        </p:nvSpPr>
        <p:spPr>
          <a:xfrm>
            <a:off x="1257671" y="1144327"/>
            <a:ext cx="10553328" cy="814053"/>
          </a:xfrm>
          <a:custGeom>
            <a:avLst/>
            <a:gdLst>
              <a:gd name="connsiteX0" fmla="*/ 135678 w 814052"/>
              <a:gd name="connsiteY0" fmla="*/ 0 h 10553327"/>
              <a:gd name="connsiteX1" fmla="*/ 678374 w 814052"/>
              <a:gd name="connsiteY1" fmla="*/ 0 h 10553327"/>
              <a:gd name="connsiteX2" fmla="*/ 814052 w 814052"/>
              <a:gd name="connsiteY2" fmla="*/ 135678 h 10553327"/>
              <a:gd name="connsiteX3" fmla="*/ 814052 w 814052"/>
              <a:gd name="connsiteY3" fmla="*/ 10553327 h 10553327"/>
              <a:gd name="connsiteX4" fmla="*/ 814052 w 814052"/>
              <a:gd name="connsiteY4" fmla="*/ 10553327 h 10553327"/>
              <a:gd name="connsiteX5" fmla="*/ 0 w 814052"/>
              <a:gd name="connsiteY5" fmla="*/ 10553327 h 10553327"/>
              <a:gd name="connsiteX6" fmla="*/ 0 w 814052"/>
              <a:gd name="connsiteY6" fmla="*/ 10553327 h 10553327"/>
              <a:gd name="connsiteX7" fmla="*/ 0 w 814052"/>
              <a:gd name="connsiteY7" fmla="*/ 135678 h 10553327"/>
              <a:gd name="connsiteX8" fmla="*/ 135678 w 814052"/>
              <a:gd name="connsiteY8" fmla="*/ 0 h 1055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4052" h="10553327">
                <a:moveTo>
                  <a:pt x="814052" y="1758927"/>
                </a:moveTo>
                <a:lnTo>
                  <a:pt x="814052" y="8794400"/>
                </a:lnTo>
                <a:cubicBezTo>
                  <a:pt x="814052" y="9765827"/>
                  <a:pt x="809366" y="10553321"/>
                  <a:pt x="803586" y="10553321"/>
                </a:cubicBezTo>
                <a:lnTo>
                  <a:pt x="0" y="10553321"/>
                </a:lnTo>
                <a:lnTo>
                  <a:pt x="0" y="10553321"/>
                </a:lnTo>
                <a:lnTo>
                  <a:pt x="0" y="6"/>
                </a:lnTo>
                <a:lnTo>
                  <a:pt x="0" y="6"/>
                </a:lnTo>
                <a:lnTo>
                  <a:pt x="803586" y="6"/>
                </a:lnTo>
                <a:cubicBezTo>
                  <a:pt x="809366" y="6"/>
                  <a:pt x="814052" y="787500"/>
                  <a:pt x="814052" y="1758927"/>
                </a:cubicBezTo>
                <a:close/>
              </a:path>
            </a:pathLst>
          </a:custGeom>
          <a:ln>
            <a:solidFill>
              <a:schemeClr val="accent1"/>
            </a:solidFill>
          </a:ln>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355601" tIns="71489" rIns="71489" bIns="71490" numCol="1" spcCol="1270" anchor="ctr" anchorCtr="0">
            <a:noAutofit/>
          </a:bodyPr>
          <a:lstStyle/>
          <a:p>
            <a:pPr marL="285750" lvl="1" indent="-285750" algn="l" defTabSz="2222500">
              <a:lnSpc>
                <a:spcPct val="90000"/>
              </a:lnSpc>
              <a:spcBef>
                <a:spcPct val="0"/>
              </a:spcBef>
              <a:spcAft>
                <a:spcPct val="15000"/>
              </a:spcAft>
              <a:buChar char="•"/>
            </a:pPr>
            <a:r>
              <a:rPr lang="en-US" sz="5000" kern="1200" dirty="0">
                <a:solidFill>
                  <a:schemeClr val="bg1"/>
                </a:solidFill>
              </a:rPr>
              <a:t>Accuracy</a:t>
            </a:r>
          </a:p>
        </p:txBody>
      </p:sp>
      <p:sp>
        <p:nvSpPr>
          <p:cNvPr id="11" name="Freeform: Shape 10">
            <a:extLst>
              <a:ext uri="{FF2B5EF4-FFF2-40B4-BE49-F238E27FC236}">
                <a16:creationId xmlns:a16="http://schemas.microsoft.com/office/drawing/2014/main" id="{48749078-7AA5-305F-5A3B-252FDB7F845C}"/>
              </a:ext>
              <a:ext uri="{C183D7F6-B498-43B3-948B-1728B52AA6E4}">
                <adec:decorative xmlns:adec="http://schemas.microsoft.com/office/drawing/2017/decorative" val="1"/>
              </a:ext>
            </a:extLst>
          </p:cNvPr>
          <p:cNvSpPr/>
          <p:nvPr/>
        </p:nvSpPr>
        <p:spPr>
          <a:xfrm>
            <a:off x="381000" y="2249979"/>
            <a:ext cx="876672" cy="1252388"/>
          </a:xfrm>
          <a:custGeom>
            <a:avLst/>
            <a:gdLst>
              <a:gd name="connsiteX0" fmla="*/ 0 w 1252388"/>
              <a:gd name="connsiteY0" fmla="*/ 0 h 876672"/>
              <a:gd name="connsiteX1" fmla="*/ 814052 w 1252388"/>
              <a:gd name="connsiteY1" fmla="*/ 0 h 876672"/>
              <a:gd name="connsiteX2" fmla="*/ 1252388 w 1252388"/>
              <a:gd name="connsiteY2" fmla="*/ 438336 h 876672"/>
              <a:gd name="connsiteX3" fmla="*/ 814052 w 1252388"/>
              <a:gd name="connsiteY3" fmla="*/ 876672 h 876672"/>
              <a:gd name="connsiteX4" fmla="*/ 0 w 1252388"/>
              <a:gd name="connsiteY4" fmla="*/ 876672 h 876672"/>
              <a:gd name="connsiteX5" fmla="*/ 438336 w 1252388"/>
              <a:gd name="connsiteY5" fmla="*/ 438336 h 876672"/>
              <a:gd name="connsiteX6" fmla="*/ 0 w 1252388"/>
              <a:gd name="connsiteY6" fmla="*/ 0 h 87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388" h="876672">
                <a:moveTo>
                  <a:pt x="1252388" y="0"/>
                </a:moveTo>
                <a:lnTo>
                  <a:pt x="1252388" y="569837"/>
                </a:lnTo>
                <a:lnTo>
                  <a:pt x="626194" y="876672"/>
                </a:lnTo>
                <a:lnTo>
                  <a:pt x="0" y="569837"/>
                </a:lnTo>
                <a:lnTo>
                  <a:pt x="0" y="0"/>
                </a:lnTo>
                <a:lnTo>
                  <a:pt x="626194" y="306835"/>
                </a:lnTo>
                <a:lnTo>
                  <a:pt x="1252388"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6510" tIns="454846" rIns="16510" bIns="454846"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 </a:t>
            </a:r>
          </a:p>
        </p:txBody>
      </p:sp>
      <p:sp>
        <p:nvSpPr>
          <p:cNvPr id="12" name="Freeform: Shape 11">
            <a:extLst>
              <a:ext uri="{FF2B5EF4-FFF2-40B4-BE49-F238E27FC236}">
                <a16:creationId xmlns:a16="http://schemas.microsoft.com/office/drawing/2014/main" id="{0A0C4657-5CD3-63F1-8983-346438F2F478}"/>
              </a:ext>
            </a:extLst>
          </p:cNvPr>
          <p:cNvSpPr/>
          <p:nvPr/>
        </p:nvSpPr>
        <p:spPr>
          <a:xfrm>
            <a:off x="1257671" y="2249979"/>
            <a:ext cx="10553328" cy="814053"/>
          </a:xfrm>
          <a:custGeom>
            <a:avLst/>
            <a:gdLst>
              <a:gd name="connsiteX0" fmla="*/ 135678 w 814052"/>
              <a:gd name="connsiteY0" fmla="*/ 0 h 10553327"/>
              <a:gd name="connsiteX1" fmla="*/ 678374 w 814052"/>
              <a:gd name="connsiteY1" fmla="*/ 0 h 10553327"/>
              <a:gd name="connsiteX2" fmla="*/ 814052 w 814052"/>
              <a:gd name="connsiteY2" fmla="*/ 135678 h 10553327"/>
              <a:gd name="connsiteX3" fmla="*/ 814052 w 814052"/>
              <a:gd name="connsiteY3" fmla="*/ 10553327 h 10553327"/>
              <a:gd name="connsiteX4" fmla="*/ 814052 w 814052"/>
              <a:gd name="connsiteY4" fmla="*/ 10553327 h 10553327"/>
              <a:gd name="connsiteX5" fmla="*/ 0 w 814052"/>
              <a:gd name="connsiteY5" fmla="*/ 10553327 h 10553327"/>
              <a:gd name="connsiteX6" fmla="*/ 0 w 814052"/>
              <a:gd name="connsiteY6" fmla="*/ 10553327 h 10553327"/>
              <a:gd name="connsiteX7" fmla="*/ 0 w 814052"/>
              <a:gd name="connsiteY7" fmla="*/ 135678 h 10553327"/>
              <a:gd name="connsiteX8" fmla="*/ 135678 w 814052"/>
              <a:gd name="connsiteY8" fmla="*/ 0 h 1055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4052" h="10553327">
                <a:moveTo>
                  <a:pt x="814052" y="1758927"/>
                </a:moveTo>
                <a:lnTo>
                  <a:pt x="814052" y="8794400"/>
                </a:lnTo>
                <a:cubicBezTo>
                  <a:pt x="814052" y="9765827"/>
                  <a:pt x="809366" y="10553321"/>
                  <a:pt x="803586" y="10553321"/>
                </a:cubicBezTo>
                <a:lnTo>
                  <a:pt x="0" y="10553321"/>
                </a:lnTo>
                <a:lnTo>
                  <a:pt x="0" y="10553321"/>
                </a:lnTo>
                <a:lnTo>
                  <a:pt x="0" y="6"/>
                </a:lnTo>
                <a:lnTo>
                  <a:pt x="0" y="6"/>
                </a:lnTo>
                <a:lnTo>
                  <a:pt x="803586" y="6"/>
                </a:lnTo>
                <a:cubicBezTo>
                  <a:pt x="809366" y="6"/>
                  <a:pt x="814052" y="787500"/>
                  <a:pt x="814052" y="1758927"/>
                </a:cubicBezTo>
                <a:close/>
              </a:path>
            </a:pathLst>
          </a:custGeom>
          <a:ln>
            <a:solidFill>
              <a:schemeClr val="accent1"/>
            </a:solidFill>
          </a:ln>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355601" tIns="71489" rIns="71489" bIns="71490" numCol="1" spcCol="1270" anchor="ctr" anchorCtr="0">
            <a:noAutofit/>
          </a:bodyPr>
          <a:lstStyle/>
          <a:p>
            <a:pPr marL="285750" lvl="1" indent="-285750" algn="l" defTabSz="2222500">
              <a:lnSpc>
                <a:spcPct val="90000"/>
              </a:lnSpc>
              <a:spcBef>
                <a:spcPct val="0"/>
              </a:spcBef>
              <a:spcAft>
                <a:spcPct val="15000"/>
              </a:spcAft>
              <a:buChar char="•"/>
            </a:pPr>
            <a:r>
              <a:rPr lang="en-US" sz="5000" kern="1200" dirty="0">
                <a:solidFill>
                  <a:schemeClr val="bg1"/>
                </a:solidFill>
              </a:rPr>
              <a:t>Consistency</a:t>
            </a:r>
          </a:p>
        </p:txBody>
      </p:sp>
      <p:sp>
        <p:nvSpPr>
          <p:cNvPr id="13" name="Freeform: Shape 12">
            <a:extLst>
              <a:ext uri="{FF2B5EF4-FFF2-40B4-BE49-F238E27FC236}">
                <a16:creationId xmlns:a16="http://schemas.microsoft.com/office/drawing/2014/main" id="{50BBFBC5-ECEA-87C2-ADC0-15A4C4DB980A}"/>
              </a:ext>
              <a:ext uri="{C183D7F6-B498-43B3-948B-1728B52AA6E4}">
                <adec:decorative xmlns:adec="http://schemas.microsoft.com/office/drawing/2017/decorative" val="1"/>
              </a:ext>
            </a:extLst>
          </p:cNvPr>
          <p:cNvSpPr/>
          <p:nvPr/>
        </p:nvSpPr>
        <p:spPr>
          <a:xfrm>
            <a:off x="381000" y="3355632"/>
            <a:ext cx="876672" cy="1252388"/>
          </a:xfrm>
          <a:custGeom>
            <a:avLst/>
            <a:gdLst>
              <a:gd name="connsiteX0" fmla="*/ 0 w 1252388"/>
              <a:gd name="connsiteY0" fmla="*/ 0 h 876672"/>
              <a:gd name="connsiteX1" fmla="*/ 814052 w 1252388"/>
              <a:gd name="connsiteY1" fmla="*/ 0 h 876672"/>
              <a:gd name="connsiteX2" fmla="*/ 1252388 w 1252388"/>
              <a:gd name="connsiteY2" fmla="*/ 438336 h 876672"/>
              <a:gd name="connsiteX3" fmla="*/ 814052 w 1252388"/>
              <a:gd name="connsiteY3" fmla="*/ 876672 h 876672"/>
              <a:gd name="connsiteX4" fmla="*/ 0 w 1252388"/>
              <a:gd name="connsiteY4" fmla="*/ 876672 h 876672"/>
              <a:gd name="connsiteX5" fmla="*/ 438336 w 1252388"/>
              <a:gd name="connsiteY5" fmla="*/ 438336 h 876672"/>
              <a:gd name="connsiteX6" fmla="*/ 0 w 1252388"/>
              <a:gd name="connsiteY6" fmla="*/ 0 h 87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388" h="876672">
                <a:moveTo>
                  <a:pt x="1252388" y="0"/>
                </a:moveTo>
                <a:lnTo>
                  <a:pt x="1252388" y="569837"/>
                </a:lnTo>
                <a:lnTo>
                  <a:pt x="626194" y="876672"/>
                </a:lnTo>
                <a:lnTo>
                  <a:pt x="0" y="569837"/>
                </a:lnTo>
                <a:lnTo>
                  <a:pt x="0" y="0"/>
                </a:lnTo>
                <a:lnTo>
                  <a:pt x="626194" y="306835"/>
                </a:lnTo>
                <a:lnTo>
                  <a:pt x="1252388"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6510" tIns="454846" rIns="16510" bIns="454846"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 </a:t>
            </a:r>
          </a:p>
        </p:txBody>
      </p:sp>
      <p:sp>
        <p:nvSpPr>
          <p:cNvPr id="14" name="Freeform: Shape 13">
            <a:extLst>
              <a:ext uri="{FF2B5EF4-FFF2-40B4-BE49-F238E27FC236}">
                <a16:creationId xmlns:a16="http://schemas.microsoft.com/office/drawing/2014/main" id="{958688D9-E1B3-7F4B-651E-DDA30935E3B2}"/>
              </a:ext>
            </a:extLst>
          </p:cNvPr>
          <p:cNvSpPr/>
          <p:nvPr/>
        </p:nvSpPr>
        <p:spPr>
          <a:xfrm>
            <a:off x="1257671" y="3355632"/>
            <a:ext cx="10553328" cy="814053"/>
          </a:xfrm>
          <a:custGeom>
            <a:avLst/>
            <a:gdLst>
              <a:gd name="connsiteX0" fmla="*/ 135678 w 814052"/>
              <a:gd name="connsiteY0" fmla="*/ 0 h 10553327"/>
              <a:gd name="connsiteX1" fmla="*/ 678374 w 814052"/>
              <a:gd name="connsiteY1" fmla="*/ 0 h 10553327"/>
              <a:gd name="connsiteX2" fmla="*/ 814052 w 814052"/>
              <a:gd name="connsiteY2" fmla="*/ 135678 h 10553327"/>
              <a:gd name="connsiteX3" fmla="*/ 814052 w 814052"/>
              <a:gd name="connsiteY3" fmla="*/ 10553327 h 10553327"/>
              <a:gd name="connsiteX4" fmla="*/ 814052 w 814052"/>
              <a:gd name="connsiteY4" fmla="*/ 10553327 h 10553327"/>
              <a:gd name="connsiteX5" fmla="*/ 0 w 814052"/>
              <a:gd name="connsiteY5" fmla="*/ 10553327 h 10553327"/>
              <a:gd name="connsiteX6" fmla="*/ 0 w 814052"/>
              <a:gd name="connsiteY6" fmla="*/ 10553327 h 10553327"/>
              <a:gd name="connsiteX7" fmla="*/ 0 w 814052"/>
              <a:gd name="connsiteY7" fmla="*/ 135678 h 10553327"/>
              <a:gd name="connsiteX8" fmla="*/ 135678 w 814052"/>
              <a:gd name="connsiteY8" fmla="*/ 0 h 1055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4052" h="10553327">
                <a:moveTo>
                  <a:pt x="814052" y="1758927"/>
                </a:moveTo>
                <a:lnTo>
                  <a:pt x="814052" y="8794400"/>
                </a:lnTo>
                <a:cubicBezTo>
                  <a:pt x="814052" y="9765827"/>
                  <a:pt x="809366" y="10553321"/>
                  <a:pt x="803586" y="10553321"/>
                </a:cubicBezTo>
                <a:lnTo>
                  <a:pt x="0" y="10553321"/>
                </a:lnTo>
                <a:lnTo>
                  <a:pt x="0" y="10553321"/>
                </a:lnTo>
                <a:lnTo>
                  <a:pt x="0" y="6"/>
                </a:lnTo>
                <a:lnTo>
                  <a:pt x="0" y="6"/>
                </a:lnTo>
                <a:lnTo>
                  <a:pt x="803586" y="6"/>
                </a:lnTo>
                <a:cubicBezTo>
                  <a:pt x="809366" y="6"/>
                  <a:pt x="814052" y="787500"/>
                  <a:pt x="814052" y="1758927"/>
                </a:cubicBezTo>
                <a:close/>
              </a:path>
            </a:pathLst>
          </a:custGeom>
          <a:ln>
            <a:solidFill>
              <a:schemeClr val="accent1"/>
            </a:solidFill>
          </a:ln>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355601" tIns="71489" rIns="71489" bIns="71490" numCol="1" spcCol="1270" anchor="ctr" anchorCtr="0">
            <a:noAutofit/>
          </a:bodyPr>
          <a:lstStyle/>
          <a:p>
            <a:pPr marL="285750" lvl="1" indent="-285750" algn="l" defTabSz="2222500">
              <a:lnSpc>
                <a:spcPct val="90000"/>
              </a:lnSpc>
              <a:spcBef>
                <a:spcPct val="0"/>
              </a:spcBef>
              <a:spcAft>
                <a:spcPct val="15000"/>
              </a:spcAft>
              <a:buChar char="•"/>
            </a:pPr>
            <a:r>
              <a:rPr lang="en-US" sz="5000" kern="1200" dirty="0">
                <a:solidFill>
                  <a:schemeClr val="bg1"/>
                </a:solidFill>
              </a:rPr>
              <a:t>Completeness</a:t>
            </a:r>
          </a:p>
        </p:txBody>
      </p:sp>
      <p:sp>
        <p:nvSpPr>
          <p:cNvPr id="15" name="Freeform: Shape 14">
            <a:extLst>
              <a:ext uri="{FF2B5EF4-FFF2-40B4-BE49-F238E27FC236}">
                <a16:creationId xmlns:a16="http://schemas.microsoft.com/office/drawing/2014/main" id="{E8AF4572-FC3A-CE54-16F3-977E265D6C4F}"/>
              </a:ext>
              <a:ext uri="{C183D7F6-B498-43B3-948B-1728B52AA6E4}">
                <adec:decorative xmlns:adec="http://schemas.microsoft.com/office/drawing/2017/decorative" val="1"/>
              </a:ext>
            </a:extLst>
          </p:cNvPr>
          <p:cNvSpPr/>
          <p:nvPr/>
        </p:nvSpPr>
        <p:spPr>
          <a:xfrm>
            <a:off x="381000" y="4461284"/>
            <a:ext cx="876672" cy="1252388"/>
          </a:xfrm>
          <a:custGeom>
            <a:avLst/>
            <a:gdLst>
              <a:gd name="connsiteX0" fmla="*/ 0 w 1252388"/>
              <a:gd name="connsiteY0" fmla="*/ 0 h 876672"/>
              <a:gd name="connsiteX1" fmla="*/ 814052 w 1252388"/>
              <a:gd name="connsiteY1" fmla="*/ 0 h 876672"/>
              <a:gd name="connsiteX2" fmla="*/ 1252388 w 1252388"/>
              <a:gd name="connsiteY2" fmla="*/ 438336 h 876672"/>
              <a:gd name="connsiteX3" fmla="*/ 814052 w 1252388"/>
              <a:gd name="connsiteY3" fmla="*/ 876672 h 876672"/>
              <a:gd name="connsiteX4" fmla="*/ 0 w 1252388"/>
              <a:gd name="connsiteY4" fmla="*/ 876672 h 876672"/>
              <a:gd name="connsiteX5" fmla="*/ 438336 w 1252388"/>
              <a:gd name="connsiteY5" fmla="*/ 438336 h 876672"/>
              <a:gd name="connsiteX6" fmla="*/ 0 w 1252388"/>
              <a:gd name="connsiteY6" fmla="*/ 0 h 87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388" h="876672">
                <a:moveTo>
                  <a:pt x="1252388" y="0"/>
                </a:moveTo>
                <a:lnTo>
                  <a:pt x="1252388" y="569837"/>
                </a:lnTo>
                <a:lnTo>
                  <a:pt x="626194" y="876672"/>
                </a:lnTo>
                <a:lnTo>
                  <a:pt x="0" y="569837"/>
                </a:lnTo>
                <a:lnTo>
                  <a:pt x="0" y="0"/>
                </a:lnTo>
                <a:lnTo>
                  <a:pt x="626194" y="306835"/>
                </a:lnTo>
                <a:lnTo>
                  <a:pt x="1252388"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16510" tIns="454846" rIns="16510" bIns="454846" numCol="1" spcCol="1270" anchor="ctr" anchorCtr="0">
            <a:noAutofit/>
          </a:bodyPr>
          <a:lstStyle/>
          <a:p>
            <a:pPr marL="0" lvl="0" indent="0" algn="ctr" defTabSz="1155700">
              <a:lnSpc>
                <a:spcPct val="90000"/>
              </a:lnSpc>
              <a:spcBef>
                <a:spcPct val="0"/>
              </a:spcBef>
              <a:spcAft>
                <a:spcPct val="35000"/>
              </a:spcAft>
              <a:buNone/>
            </a:pPr>
            <a:endParaRPr lang="en-US" sz="2600" kern="1200" dirty="0">
              <a:solidFill>
                <a:schemeClr val="bg1"/>
              </a:solidFill>
            </a:endParaRPr>
          </a:p>
        </p:txBody>
      </p:sp>
      <p:sp>
        <p:nvSpPr>
          <p:cNvPr id="16" name="Freeform: Shape 15">
            <a:extLst>
              <a:ext uri="{FF2B5EF4-FFF2-40B4-BE49-F238E27FC236}">
                <a16:creationId xmlns:a16="http://schemas.microsoft.com/office/drawing/2014/main" id="{ADF39A2F-E068-5F25-00FC-BCD3F9D08F4F}"/>
              </a:ext>
            </a:extLst>
          </p:cNvPr>
          <p:cNvSpPr/>
          <p:nvPr/>
        </p:nvSpPr>
        <p:spPr>
          <a:xfrm>
            <a:off x="1257671" y="4461284"/>
            <a:ext cx="10553328" cy="814053"/>
          </a:xfrm>
          <a:custGeom>
            <a:avLst/>
            <a:gdLst>
              <a:gd name="connsiteX0" fmla="*/ 135678 w 814052"/>
              <a:gd name="connsiteY0" fmla="*/ 0 h 10553327"/>
              <a:gd name="connsiteX1" fmla="*/ 678374 w 814052"/>
              <a:gd name="connsiteY1" fmla="*/ 0 h 10553327"/>
              <a:gd name="connsiteX2" fmla="*/ 814052 w 814052"/>
              <a:gd name="connsiteY2" fmla="*/ 135678 h 10553327"/>
              <a:gd name="connsiteX3" fmla="*/ 814052 w 814052"/>
              <a:gd name="connsiteY3" fmla="*/ 10553327 h 10553327"/>
              <a:gd name="connsiteX4" fmla="*/ 814052 w 814052"/>
              <a:gd name="connsiteY4" fmla="*/ 10553327 h 10553327"/>
              <a:gd name="connsiteX5" fmla="*/ 0 w 814052"/>
              <a:gd name="connsiteY5" fmla="*/ 10553327 h 10553327"/>
              <a:gd name="connsiteX6" fmla="*/ 0 w 814052"/>
              <a:gd name="connsiteY6" fmla="*/ 10553327 h 10553327"/>
              <a:gd name="connsiteX7" fmla="*/ 0 w 814052"/>
              <a:gd name="connsiteY7" fmla="*/ 135678 h 10553327"/>
              <a:gd name="connsiteX8" fmla="*/ 135678 w 814052"/>
              <a:gd name="connsiteY8" fmla="*/ 0 h 1055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4052" h="10553327">
                <a:moveTo>
                  <a:pt x="814052" y="1758927"/>
                </a:moveTo>
                <a:lnTo>
                  <a:pt x="814052" y="8794400"/>
                </a:lnTo>
                <a:cubicBezTo>
                  <a:pt x="814052" y="9765827"/>
                  <a:pt x="809366" y="10553321"/>
                  <a:pt x="803586" y="10553321"/>
                </a:cubicBezTo>
                <a:lnTo>
                  <a:pt x="0" y="10553321"/>
                </a:lnTo>
                <a:lnTo>
                  <a:pt x="0" y="10553321"/>
                </a:lnTo>
                <a:lnTo>
                  <a:pt x="0" y="6"/>
                </a:lnTo>
                <a:lnTo>
                  <a:pt x="0" y="6"/>
                </a:lnTo>
                <a:lnTo>
                  <a:pt x="803586" y="6"/>
                </a:lnTo>
                <a:cubicBezTo>
                  <a:pt x="809366" y="6"/>
                  <a:pt x="814052" y="787500"/>
                  <a:pt x="814052" y="1758927"/>
                </a:cubicBezTo>
                <a:close/>
              </a:path>
            </a:pathLst>
          </a:custGeom>
          <a:ln>
            <a:solidFill>
              <a:schemeClr val="accent1"/>
            </a:solidFill>
          </a:ln>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355601" tIns="71489" rIns="71489" bIns="71490" numCol="1" spcCol="1270" anchor="ctr" anchorCtr="0">
            <a:noAutofit/>
          </a:bodyPr>
          <a:lstStyle/>
          <a:p>
            <a:pPr marL="285750" lvl="1" indent="-285750" algn="l" defTabSz="2222500">
              <a:lnSpc>
                <a:spcPct val="90000"/>
              </a:lnSpc>
              <a:spcBef>
                <a:spcPct val="0"/>
              </a:spcBef>
              <a:spcAft>
                <a:spcPct val="15000"/>
              </a:spcAft>
              <a:buChar char="•"/>
            </a:pPr>
            <a:r>
              <a:rPr lang="en-US" sz="5000" kern="1200" dirty="0">
                <a:solidFill>
                  <a:schemeClr val="bg1"/>
                </a:solidFill>
              </a:rPr>
              <a:t>Timeliness</a:t>
            </a:r>
          </a:p>
        </p:txBody>
      </p:sp>
      <p:pic>
        <p:nvPicPr>
          <p:cNvPr id="3" name="Graphic 2" descr="Narwhale with solid fill">
            <a:extLst>
              <a:ext uri="{FF2B5EF4-FFF2-40B4-BE49-F238E27FC236}">
                <a16:creationId xmlns:a16="http://schemas.microsoft.com/office/drawing/2014/main" id="{EE575DED-F502-8590-0A3E-6B7D752242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4124877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D4B4-E79A-4D65-C261-3079C6D55655}"/>
              </a:ext>
            </a:extLst>
          </p:cNvPr>
          <p:cNvSpPr>
            <a:spLocks noGrp="1"/>
          </p:cNvSpPr>
          <p:nvPr>
            <p:ph type="title"/>
          </p:nvPr>
        </p:nvSpPr>
        <p:spPr/>
        <p:txBody>
          <a:bodyPr/>
          <a:lstStyle/>
          <a:p>
            <a:r>
              <a:rPr lang="en-US" dirty="0"/>
              <a:t>Test strategies and tools</a:t>
            </a:r>
          </a:p>
        </p:txBody>
      </p:sp>
      <p:sp>
        <p:nvSpPr>
          <p:cNvPr id="7" name="Freeform: Shape 6">
            <a:extLst>
              <a:ext uri="{FF2B5EF4-FFF2-40B4-BE49-F238E27FC236}">
                <a16:creationId xmlns:a16="http://schemas.microsoft.com/office/drawing/2014/main" id="{D003DF86-6B13-485C-92B2-0C9DCBDA7C6F}"/>
              </a:ext>
            </a:extLst>
          </p:cNvPr>
          <p:cNvSpPr/>
          <p:nvPr/>
        </p:nvSpPr>
        <p:spPr>
          <a:xfrm>
            <a:off x="4914900" y="1079407"/>
            <a:ext cx="6858000" cy="2176611"/>
          </a:xfrm>
          <a:custGeom>
            <a:avLst/>
            <a:gdLst>
              <a:gd name="connsiteX0" fmla="*/ 0 w 6858000"/>
              <a:gd name="connsiteY0" fmla="*/ 272076 h 2176611"/>
              <a:gd name="connsiteX1" fmla="*/ 5769695 w 6858000"/>
              <a:gd name="connsiteY1" fmla="*/ 272076 h 2176611"/>
              <a:gd name="connsiteX2" fmla="*/ 5769695 w 6858000"/>
              <a:gd name="connsiteY2" fmla="*/ 0 h 2176611"/>
              <a:gd name="connsiteX3" fmla="*/ 6858000 w 6858000"/>
              <a:gd name="connsiteY3" fmla="*/ 1088306 h 2176611"/>
              <a:gd name="connsiteX4" fmla="*/ 5769695 w 6858000"/>
              <a:gd name="connsiteY4" fmla="*/ 2176611 h 2176611"/>
              <a:gd name="connsiteX5" fmla="*/ 5769695 w 6858000"/>
              <a:gd name="connsiteY5" fmla="*/ 1904535 h 2176611"/>
              <a:gd name="connsiteX6" fmla="*/ 0 w 6858000"/>
              <a:gd name="connsiteY6" fmla="*/ 1904535 h 2176611"/>
              <a:gd name="connsiteX7" fmla="*/ 0 w 6858000"/>
              <a:gd name="connsiteY7" fmla="*/ 272076 h 217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176611">
                <a:moveTo>
                  <a:pt x="0" y="272076"/>
                </a:moveTo>
                <a:lnTo>
                  <a:pt x="5769695" y="272076"/>
                </a:lnTo>
                <a:lnTo>
                  <a:pt x="5769695" y="0"/>
                </a:lnTo>
                <a:lnTo>
                  <a:pt x="6858000" y="1088306"/>
                </a:lnTo>
                <a:lnTo>
                  <a:pt x="5769695" y="2176611"/>
                </a:lnTo>
                <a:lnTo>
                  <a:pt x="5769695" y="1904535"/>
                </a:lnTo>
                <a:lnTo>
                  <a:pt x="0" y="1904535"/>
                </a:lnTo>
                <a:lnTo>
                  <a:pt x="0" y="272076"/>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145" tIns="289221" rIns="833374" bIns="289221" numCol="1" spcCol="1270" anchor="t" anchorCtr="0">
            <a:noAutofit/>
          </a:bodyPr>
          <a:lstStyle/>
          <a:p>
            <a:pPr marL="228600" lvl="1" indent="-228600" algn="l" defTabSz="1200150">
              <a:lnSpc>
                <a:spcPct val="90000"/>
              </a:lnSpc>
              <a:spcBef>
                <a:spcPct val="0"/>
              </a:spcBef>
              <a:spcAft>
                <a:spcPct val="15000"/>
              </a:spcAft>
              <a:buChar char="•"/>
            </a:pPr>
            <a:r>
              <a:rPr lang="en-US" sz="2700" kern="1200" dirty="0">
                <a:solidFill>
                  <a:schemeClr val="bg2"/>
                </a:solidFill>
              </a:rPr>
              <a:t>Data Migration Framework</a:t>
            </a:r>
          </a:p>
          <a:p>
            <a:pPr marL="228600" lvl="1" indent="-228600" algn="l" defTabSz="1200150">
              <a:lnSpc>
                <a:spcPct val="90000"/>
              </a:lnSpc>
              <a:spcBef>
                <a:spcPct val="0"/>
              </a:spcBef>
              <a:spcAft>
                <a:spcPct val="15000"/>
              </a:spcAft>
              <a:buChar char="•"/>
            </a:pPr>
            <a:r>
              <a:rPr lang="en-US" sz="2700" kern="1200" dirty="0">
                <a:solidFill>
                  <a:schemeClr val="bg2"/>
                </a:solidFill>
              </a:rPr>
              <a:t>Power BI</a:t>
            </a:r>
          </a:p>
          <a:p>
            <a:pPr marL="228600" lvl="1" indent="-228600" algn="l" defTabSz="1200150">
              <a:lnSpc>
                <a:spcPct val="90000"/>
              </a:lnSpc>
              <a:spcBef>
                <a:spcPct val="0"/>
              </a:spcBef>
              <a:spcAft>
                <a:spcPct val="15000"/>
              </a:spcAft>
              <a:buChar char="•"/>
            </a:pPr>
            <a:r>
              <a:rPr lang="en-US" sz="2700" kern="1200" dirty="0">
                <a:solidFill>
                  <a:schemeClr val="bg2"/>
                </a:solidFill>
              </a:rPr>
              <a:t>Azure Data Factory</a:t>
            </a:r>
          </a:p>
          <a:p>
            <a:pPr marL="228600" lvl="1" indent="-228600" algn="l" defTabSz="1200150">
              <a:lnSpc>
                <a:spcPct val="90000"/>
              </a:lnSpc>
              <a:spcBef>
                <a:spcPct val="0"/>
              </a:spcBef>
              <a:spcAft>
                <a:spcPct val="15000"/>
              </a:spcAft>
              <a:buChar char="•"/>
            </a:pPr>
            <a:r>
              <a:rPr lang="en-US" sz="2700" kern="1200" dirty="0">
                <a:solidFill>
                  <a:schemeClr val="bg2"/>
                </a:solidFill>
              </a:rPr>
              <a:t>Third-party tools</a:t>
            </a:r>
          </a:p>
        </p:txBody>
      </p:sp>
      <p:sp>
        <p:nvSpPr>
          <p:cNvPr id="8" name="Freeform: Shape 7">
            <a:extLst>
              <a:ext uri="{FF2B5EF4-FFF2-40B4-BE49-F238E27FC236}">
                <a16:creationId xmlns:a16="http://schemas.microsoft.com/office/drawing/2014/main" id="{4F747D83-4272-AABB-43EB-EA5A9EFDA4A9}"/>
              </a:ext>
            </a:extLst>
          </p:cNvPr>
          <p:cNvSpPr/>
          <p:nvPr/>
        </p:nvSpPr>
        <p:spPr>
          <a:xfrm>
            <a:off x="342900" y="1079407"/>
            <a:ext cx="4572000" cy="2176611"/>
          </a:xfrm>
          <a:custGeom>
            <a:avLst/>
            <a:gdLst>
              <a:gd name="connsiteX0" fmla="*/ 0 w 4572000"/>
              <a:gd name="connsiteY0" fmla="*/ 362776 h 2176611"/>
              <a:gd name="connsiteX1" fmla="*/ 362776 w 4572000"/>
              <a:gd name="connsiteY1" fmla="*/ 0 h 2176611"/>
              <a:gd name="connsiteX2" fmla="*/ 4209224 w 4572000"/>
              <a:gd name="connsiteY2" fmla="*/ 0 h 2176611"/>
              <a:gd name="connsiteX3" fmla="*/ 4572000 w 4572000"/>
              <a:gd name="connsiteY3" fmla="*/ 362776 h 2176611"/>
              <a:gd name="connsiteX4" fmla="*/ 4572000 w 4572000"/>
              <a:gd name="connsiteY4" fmla="*/ 1813835 h 2176611"/>
              <a:gd name="connsiteX5" fmla="*/ 4209224 w 4572000"/>
              <a:gd name="connsiteY5" fmla="*/ 2176611 h 2176611"/>
              <a:gd name="connsiteX6" fmla="*/ 362776 w 4572000"/>
              <a:gd name="connsiteY6" fmla="*/ 2176611 h 2176611"/>
              <a:gd name="connsiteX7" fmla="*/ 0 w 4572000"/>
              <a:gd name="connsiteY7" fmla="*/ 1813835 h 2176611"/>
              <a:gd name="connsiteX8" fmla="*/ 0 w 4572000"/>
              <a:gd name="connsiteY8" fmla="*/ 362776 h 217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2176611">
                <a:moveTo>
                  <a:pt x="0" y="362776"/>
                </a:moveTo>
                <a:cubicBezTo>
                  <a:pt x="0" y="162420"/>
                  <a:pt x="162420" y="0"/>
                  <a:pt x="362776" y="0"/>
                </a:cubicBezTo>
                <a:lnTo>
                  <a:pt x="4209224" y="0"/>
                </a:lnTo>
                <a:cubicBezTo>
                  <a:pt x="4409580" y="0"/>
                  <a:pt x="4572000" y="162420"/>
                  <a:pt x="4572000" y="362776"/>
                </a:cubicBezTo>
                <a:lnTo>
                  <a:pt x="4572000" y="1813835"/>
                </a:lnTo>
                <a:cubicBezTo>
                  <a:pt x="4572000" y="2014191"/>
                  <a:pt x="4409580" y="2176611"/>
                  <a:pt x="4209224" y="2176611"/>
                </a:cubicBezTo>
                <a:lnTo>
                  <a:pt x="362776" y="2176611"/>
                </a:lnTo>
                <a:cubicBezTo>
                  <a:pt x="162420" y="2176611"/>
                  <a:pt x="0" y="2014191"/>
                  <a:pt x="0" y="1813835"/>
                </a:cubicBezTo>
                <a:lnTo>
                  <a:pt x="0" y="36277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283" tIns="226268" rIns="346283" bIns="226268" numCol="1" spcCol="1270" anchor="ctr" anchorCtr="0">
            <a:noAutofit/>
          </a:bodyPr>
          <a:lstStyle/>
          <a:p>
            <a:pPr marL="0" lvl="0" indent="0" algn="ctr" defTabSz="2800350">
              <a:lnSpc>
                <a:spcPct val="90000"/>
              </a:lnSpc>
              <a:spcBef>
                <a:spcPct val="0"/>
              </a:spcBef>
              <a:spcAft>
                <a:spcPct val="35000"/>
              </a:spcAft>
              <a:buNone/>
            </a:pPr>
            <a:r>
              <a:rPr lang="en-US" sz="6300" kern="1200" dirty="0">
                <a:solidFill>
                  <a:schemeClr val="tx2"/>
                </a:solidFill>
              </a:rPr>
              <a:t>Tools</a:t>
            </a:r>
          </a:p>
        </p:txBody>
      </p:sp>
      <p:sp>
        <p:nvSpPr>
          <p:cNvPr id="9" name="Freeform: Shape 8">
            <a:extLst>
              <a:ext uri="{FF2B5EF4-FFF2-40B4-BE49-F238E27FC236}">
                <a16:creationId xmlns:a16="http://schemas.microsoft.com/office/drawing/2014/main" id="{9485E228-DF57-C06F-1BCB-7CD574644C6F}"/>
              </a:ext>
            </a:extLst>
          </p:cNvPr>
          <p:cNvSpPr/>
          <p:nvPr/>
        </p:nvSpPr>
        <p:spPr>
          <a:xfrm>
            <a:off x="4914900" y="3473679"/>
            <a:ext cx="6858000" cy="2176611"/>
          </a:xfrm>
          <a:custGeom>
            <a:avLst/>
            <a:gdLst>
              <a:gd name="connsiteX0" fmla="*/ 0 w 6858000"/>
              <a:gd name="connsiteY0" fmla="*/ 272076 h 2176611"/>
              <a:gd name="connsiteX1" fmla="*/ 5769695 w 6858000"/>
              <a:gd name="connsiteY1" fmla="*/ 272076 h 2176611"/>
              <a:gd name="connsiteX2" fmla="*/ 5769695 w 6858000"/>
              <a:gd name="connsiteY2" fmla="*/ 0 h 2176611"/>
              <a:gd name="connsiteX3" fmla="*/ 6858000 w 6858000"/>
              <a:gd name="connsiteY3" fmla="*/ 1088306 h 2176611"/>
              <a:gd name="connsiteX4" fmla="*/ 5769695 w 6858000"/>
              <a:gd name="connsiteY4" fmla="*/ 2176611 h 2176611"/>
              <a:gd name="connsiteX5" fmla="*/ 5769695 w 6858000"/>
              <a:gd name="connsiteY5" fmla="*/ 1904535 h 2176611"/>
              <a:gd name="connsiteX6" fmla="*/ 0 w 6858000"/>
              <a:gd name="connsiteY6" fmla="*/ 1904535 h 2176611"/>
              <a:gd name="connsiteX7" fmla="*/ 0 w 6858000"/>
              <a:gd name="connsiteY7" fmla="*/ 272076 h 217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176611">
                <a:moveTo>
                  <a:pt x="0" y="272076"/>
                </a:moveTo>
                <a:lnTo>
                  <a:pt x="5769695" y="272076"/>
                </a:lnTo>
                <a:lnTo>
                  <a:pt x="5769695" y="0"/>
                </a:lnTo>
                <a:lnTo>
                  <a:pt x="6858000" y="1088306"/>
                </a:lnTo>
                <a:lnTo>
                  <a:pt x="5769695" y="2176611"/>
                </a:lnTo>
                <a:lnTo>
                  <a:pt x="5769695" y="1904535"/>
                </a:lnTo>
                <a:lnTo>
                  <a:pt x="0" y="1904535"/>
                </a:lnTo>
                <a:lnTo>
                  <a:pt x="0" y="272076"/>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145" tIns="289221" rIns="833374" bIns="289221" numCol="1" spcCol="1270" anchor="t" anchorCtr="0">
            <a:noAutofit/>
          </a:bodyPr>
          <a:lstStyle/>
          <a:p>
            <a:pPr marL="228600" lvl="1" indent="-228600" algn="l" defTabSz="1200150">
              <a:lnSpc>
                <a:spcPct val="90000"/>
              </a:lnSpc>
              <a:spcBef>
                <a:spcPct val="0"/>
              </a:spcBef>
              <a:spcAft>
                <a:spcPct val="15000"/>
              </a:spcAft>
              <a:buChar char="•"/>
            </a:pPr>
            <a:r>
              <a:rPr lang="en-US" sz="2700" kern="1200" dirty="0">
                <a:solidFill>
                  <a:schemeClr val="bg2"/>
                </a:solidFill>
              </a:rPr>
              <a:t>Data mapping validation</a:t>
            </a:r>
          </a:p>
          <a:p>
            <a:pPr marL="228600" lvl="1" indent="-228600" algn="l" defTabSz="1200150">
              <a:lnSpc>
                <a:spcPct val="90000"/>
              </a:lnSpc>
              <a:spcBef>
                <a:spcPct val="0"/>
              </a:spcBef>
              <a:spcAft>
                <a:spcPct val="15000"/>
              </a:spcAft>
              <a:buChar char="•"/>
            </a:pPr>
            <a:r>
              <a:rPr lang="en-US" sz="2700" kern="1200" dirty="0">
                <a:solidFill>
                  <a:schemeClr val="bg2"/>
                </a:solidFill>
              </a:rPr>
              <a:t>Sample data testing</a:t>
            </a:r>
          </a:p>
          <a:p>
            <a:pPr marL="228600" lvl="1" indent="-228600" algn="l" defTabSz="1200150">
              <a:lnSpc>
                <a:spcPct val="90000"/>
              </a:lnSpc>
              <a:spcBef>
                <a:spcPct val="0"/>
              </a:spcBef>
              <a:spcAft>
                <a:spcPct val="15000"/>
              </a:spcAft>
              <a:buChar char="•"/>
            </a:pPr>
            <a:r>
              <a:rPr lang="en-US" sz="2700" kern="1200" dirty="0">
                <a:solidFill>
                  <a:schemeClr val="bg2"/>
                </a:solidFill>
              </a:rPr>
              <a:t>End-to-end testing</a:t>
            </a:r>
          </a:p>
          <a:p>
            <a:pPr marL="228600" lvl="1" indent="-228600" algn="l" defTabSz="1200150">
              <a:lnSpc>
                <a:spcPct val="90000"/>
              </a:lnSpc>
              <a:spcBef>
                <a:spcPct val="0"/>
              </a:spcBef>
              <a:spcAft>
                <a:spcPct val="15000"/>
              </a:spcAft>
              <a:buChar char="•"/>
            </a:pPr>
            <a:r>
              <a:rPr lang="en-US" sz="2700" kern="1200" dirty="0">
                <a:solidFill>
                  <a:schemeClr val="bg2"/>
                </a:solidFill>
              </a:rPr>
              <a:t>User Acceptance testing</a:t>
            </a:r>
          </a:p>
        </p:txBody>
      </p:sp>
      <p:sp>
        <p:nvSpPr>
          <p:cNvPr id="10" name="Freeform: Shape 9">
            <a:extLst>
              <a:ext uri="{FF2B5EF4-FFF2-40B4-BE49-F238E27FC236}">
                <a16:creationId xmlns:a16="http://schemas.microsoft.com/office/drawing/2014/main" id="{35C311C4-70D2-3CA3-A4D0-15219CF3DD1F}"/>
              </a:ext>
            </a:extLst>
          </p:cNvPr>
          <p:cNvSpPr/>
          <p:nvPr/>
        </p:nvSpPr>
        <p:spPr>
          <a:xfrm>
            <a:off x="342900" y="3473679"/>
            <a:ext cx="4572000" cy="2176611"/>
          </a:xfrm>
          <a:custGeom>
            <a:avLst/>
            <a:gdLst>
              <a:gd name="connsiteX0" fmla="*/ 0 w 4572000"/>
              <a:gd name="connsiteY0" fmla="*/ 362776 h 2176611"/>
              <a:gd name="connsiteX1" fmla="*/ 362776 w 4572000"/>
              <a:gd name="connsiteY1" fmla="*/ 0 h 2176611"/>
              <a:gd name="connsiteX2" fmla="*/ 4209224 w 4572000"/>
              <a:gd name="connsiteY2" fmla="*/ 0 h 2176611"/>
              <a:gd name="connsiteX3" fmla="*/ 4572000 w 4572000"/>
              <a:gd name="connsiteY3" fmla="*/ 362776 h 2176611"/>
              <a:gd name="connsiteX4" fmla="*/ 4572000 w 4572000"/>
              <a:gd name="connsiteY4" fmla="*/ 1813835 h 2176611"/>
              <a:gd name="connsiteX5" fmla="*/ 4209224 w 4572000"/>
              <a:gd name="connsiteY5" fmla="*/ 2176611 h 2176611"/>
              <a:gd name="connsiteX6" fmla="*/ 362776 w 4572000"/>
              <a:gd name="connsiteY6" fmla="*/ 2176611 h 2176611"/>
              <a:gd name="connsiteX7" fmla="*/ 0 w 4572000"/>
              <a:gd name="connsiteY7" fmla="*/ 1813835 h 2176611"/>
              <a:gd name="connsiteX8" fmla="*/ 0 w 4572000"/>
              <a:gd name="connsiteY8" fmla="*/ 362776 h 217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2176611">
                <a:moveTo>
                  <a:pt x="0" y="362776"/>
                </a:moveTo>
                <a:cubicBezTo>
                  <a:pt x="0" y="162420"/>
                  <a:pt x="162420" y="0"/>
                  <a:pt x="362776" y="0"/>
                </a:cubicBezTo>
                <a:lnTo>
                  <a:pt x="4209224" y="0"/>
                </a:lnTo>
                <a:cubicBezTo>
                  <a:pt x="4409580" y="0"/>
                  <a:pt x="4572000" y="162420"/>
                  <a:pt x="4572000" y="362776"/>
                </a:cubicBezTo>
                <a:lnTo>
                  <a:pt x="4572000" y="1813835"/>
                </a:lnTo>
                <a:cubicBezTo>
                  <a:pt x="4572000" y="2014191"/>
                  <a:pt x="4409580" y="2176611"/>
                  <a:pt x="4209224" y="2176611"/>
                </a:cubicBezTo>
                <a:lnTo>
                  <a:pt x="362776" y="2176611"/>
                </a:lnTo>
                <a:cubicBezTo>
                  <a:pt x="162420" y="2176611"/>
                  <a:pt x="0" y="2014191"/>
                  <a:pt x="0" y="1813835"/>
                </a:cubicBezTo>
                <a:lnTo>
                  <a:pt x="0" y="36277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283" tIns="226268" rIns="346283" bIns="226268" numCol="1" spcCol="1270" anchor="ctr" anchorCtr="0">
            <a:noAutofit/>
          </a:bodyPr>
          <a:lstStyle/>
          <a:p>
            <a:pPr marL="0" lvl="0" indent="0" algn="ctr" defTabSz="2800350">
              <a:lnSpc>
                <a:spcPct val="90000"/>
              </a:lnSpc>
              <a:spcBef>
                <a:spcPct val="0"/>
              </a:spcBef>
              <a:spcAft>
                <a:spcPct val="35000"/>
              </a:spcAft>
              <a:buNone/>
            </a:pPr>
            <a:r>
              <a:rPr lang="en-US" sz="6300" kern="1200" dirty="0">
                <a:solidFill>
                  <a:schemeClr val="tx2"/>
                </a:solidFill>
              </a:rPr>
              <a:t>Strategies</a:t>
            </a:r>
          </a:p>
        </p:txBody>
      </p:sp>
      <p:pic>
        <p:nvPicPr>
          <p:cNvPr id="3" name="Graphic 2" descr="Narwhale with solid fill">
            <a:extLst>
              <a:ext uri="{FF2B5EF4-FFF2-40B4-BE49-F238E27FC236}">
                <a16:creationId xmlns:a16="http://schemas.microsoft.com/office/drawing/2014/main" id="{BF26954F-5B4F-D560-851A-4D9CBF741E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16275061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D5FA-C33B-E0E5-C3B4-AA9651544A46}"/>
              </a:ext>
            </a:extLst>
          </p:cNvPr>
          <p:cNvSpPr>
            <a:spLocks noGrp="1"/>
          </p:cNvSpPr>
          <p:nvPr>
            <p:ph type="title"/>
          </p:nvPr>
        </p:nvSpPr>
        <p:spPr/>
        <p:txBody>
          <a:bodyPr/>
          <a:lstStyle/>
          <a:p>
            <a:r>
              <a:rPr lang="en-US" dirty="0"/>
              <a:t>Validation techniques and recommended practices</a:t>
            </a:r>
          </a:p>
        </p:txBody>
      </p:sp>
      <p:sp>
        <p:nvSpPr>
          <p:cNvPr id="6" name="Freeform: Shape 5">
            <a:extLst>
              <a:ext uri="{FF2B5EF4-FFF2-40B4-BE49-F238E27FC236}">
                <a16:creationId xmlns:a16="http://schemas.microsoft.com/office/drawing/2014/main" id="{3BB54C7D-924E-5256-4180-13AD5990A389}"/>
              </a:ext>
            </a:extLst>
          </p:cNvPr>
          <p:cNvSpPr/>
          <p:nvPr/>
        </p:nvSpPr>
        <p:spPr>
          <a:xfrm>
            <a:off x="381055" y="1367865"/>
            <a:ext cx="5341069" cy="921600"/>
          </a:xfrm>
          <a:custGeom>
            <a:avLst/>
            <a:gdLst>
              <a:gd name="connsiteX0" fmla="*/ 0 w 5341069"/>
              <a:gd name="connsiteY0" fmla="*/ 0 h 921600"/>
              <a:gd name="connsiteX1" fmla="*/ 5341069 w 5341069"/>
              <a:gd name="connsiteY1" fmla="*/ 0 h 921600"/>
              <a:gd name="connsiteX2" fmla="*/ 5341069 w 5341069"/>
              <a:gd name="connsiteY2" fmla="*/ 921600 h 921600"/>
              <a:gd name="connsiteX3" fmla="*/ 0 w 5341069"/>
              <a:gd name="connsiteY3" fmla="*/ 921600 h 921600"/>
              <a:gd name="connsiteX4" fmla="*/ 0 w 5341069"/>
              <a:gd name="connsiteY4" fmla="*/ 0 h 9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069" h="921600">
                <a:moveTo>
                  <a:pt x="0" y="0"/>
                </a:moveTo>
                <a:lnTo>
                  <a:pt x="5341069" y="0"/>
                </a:lnTo>
                <a:lnTo>
                  <a:pt x="5341069" y="921600"/>
                </a:lnTo>
                <a:lnTo>
                  <a:pt x="0" y="921600"/>
                </a:lnTo>
                <a:lnTo>
                  <a:pt x="0" y="0"/>
                </a:lnTo>
                <a:close/>
              </a:path>
            </a:pathLst>
          </a:custGeom>
        </p:spPr>
        <p:style>
          <a:lnRef idx="2">
            <a:schemeClr val="accent1">
              <a:alpha val="90000"/>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2"/>
                </a:solidFill>
              </a:rPr>
              <a:t>Validation</a:t>
            </a:r>
          </a:p>
        </p:txBody>
      </p:sp>
      <p:sp>
        <p:nvSpPr>
          <p:cNvPr id="7" name="Freeform: Shape 6">
            <a:extLst>
              <a:ext uri="{FF2B5EF4-FFF2-40B4-BE49-F238E27FC236}">
                <a16:creationId xmlns:a16="http://schemas.microsoft.com/office/drawing/2014/main" id="{DB06C3AC-A346-F857-AC97-DFBA19E997A9}"/>
              </a:ext>
            </a:extLst>
          </p:cNvPr>
          <p:cNvSpPr/>
          <p:nvPr/>
        </p:nvSpPr>
        <p:spPr>
          <a:xfrm>
            <a:off x="381055" y="2289465"/>
            <a:ext cx="5341069" cy="3200670"/>
          </a:xfrm>
          <a:custGeom>
            <a:avLst/>
            <a:gdLst>
              <a:gd name="connsiteX0" fmla="*/ 0 w 5341069"/>
              <a:gd name="connsiteY0" fmla="*/ 0 h 3200670"/>
              <a:gd name="connsiteX1" fmla="*/ 5341069 w 5341069"/>
              <a:gd name="connsiteY1" fmla="*/ 0 h 3200670"/>
              <a:gd name="connsiteX2" fmla="*/ 5341069 w 5341069"/>
              <a:gd name="connsiteY2" fmla="*/ 3200670 h 3200670"/>
              <a:gd name="connsiteX3" fmla="*/ 0 w 5341069"/>
              <a:gd name="connsiteY3" fmla="*/ 3200670 h 3200670"/>
              <a:gd name="connsiteX4" fmla="*/ 0 w 5341069"/>
              <a:gd name="connsiteY4" fmla="*/ 0 h 320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069" h="3200670">
                <a:moveTo>
                  <a:pt x="0" y="0"/>
                </a:moveTo>
                <a:lnTo>
                  <a:pt x="5341069" y="0"/>
                </a:lnTo>
                <a:lnTo>
                  <a:pt x="5341069" y="3200670"/>
                </a:lnTo>
                <a:lnTo>
                  <a:pt x="0" y="320067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solidFill>
                  <a:schemeClr val="bg2"/>
                </a:solidFill>
              </a:rPr>
              <a:t>Record counts</a:t>
            </a:r>
          </a:p>
          <a:p>
            <a:pPr marL="285750" lvl="1" indent="-285750" algn="l" defTabSz="1422400">
              <a:lnSpc>
                <a:spcPct val="90000"/>
              </a:lnSpc>
              <a:spcBef>
                <a:spcPct val="0"/>
              </a:spcBef>
              <a:spcAft>
                <a:spcPct val="15000"/>
              </a:spcAft>
              <a:buChar char="•"/>
            </a:pPr>
            <a:r>
              <a:rPr lang="en-US" sz="3200" kern="1200" dirty="0">
                <a:solidFill>
                  <a:schemeClr val="bg2"/>
                </a:solidFill>
              </a:rPr>
              <a:t>Data sampling</a:t>
            </a:r>
          </a:p>
          <a:p>
            <a:pPr marL="285750" lvl="1" indent="-285750" algn="l" defTabSz="1422400">
              <a:lnSpc>
                <a:spcPct val="90000"/>
              </a:lnSpc>
              <a:spcBef>
                <a:spcPct val="0"/>
              </a:spcBef>
              <a:spcAft>
                <a:spcPct val="15000"/>
              </a:spcAft>
              <a:buChar char="•"/>
            </a:pPr>
            <a:r>
              <a:rPr lang="en-US" sz="3200" kern="1200" dirty="0">
                <a:solidFill>
                  <a:schemeClr val="bg2"/>
                </a:solidFill>
              </a:rPr>
              <a:t>Automated scripts</a:t>
            </a:r>
          </a:p>
          <a:p>
            <a:pPr marL="285750" lvl="1" indent="-285750" algn="l" defTabSz="1422400">
              <a:lnSpc>
                <a:spcPct val="90000"/>
              </a:lnSpc>
              <a:spcBef>
                <a:spcPct val="0"/>
              </a:spcBef>
              <a:spcAft>
                <a:spcPct val="15000"/>
              </a:spcAft>
              <a:buChar char="•"/>
            </a:pPr>
            <a:r>
              <a:rPr lang="en-US" sz="3200" kern="1200" dirty="0">
                <a:solidFill>
                  <a:schemeClr val="bg2"/>
                </a:solidFill>
              </a:rPr>
              <a:t>Reconciliation reports</a:t>
            </a:r>
          </a:p>
        </p:txBody>
      </p:sp>
      <p:sp>
        <p:nvSpPr>
          <p:cNvPr id="8" name="Freeform: Shape 7">
            <a:extLst>
              <a:ext uri="{FF2B5EF4-FFF2-40B4-BE49-F238E27FC236}">
                <a16:creationId xmlns:a16="http://schemas.microsoft.com/office/drawing/2014/main" id="{7C1CCEE3-0F33-B8DB-C4C0-4C2A4646AED5}"/>
              </a:ext>
            </a:extLst>
          </p:cNvPr>
          <p:cNvSpPr/>
          <p:nvPr/>
        </p:nvSpPr>
        <p:spPr>
          <a:xfrm>
            <a:off x="6469874" y="1367865"/>
            <a:ext cx="5341069" cy="921600"/>
          </a:xfrm>
          <a:custGeom>
            <a:avLst/>
            <a:gdLst>
              <a:gd name="connsiteX0" fmla="*/ 0 w 5341069"/>
              <a:gd name="connsiteY0" fmla="*/ 0 h 921600"/>
              <a:gd name="connsiteX1" fmla="*/ 5341069 w 5341069"/>
              <a:gd name="connsiteY1" fmla="*/ 0 h 921600"/>
              <a:gd name="connsiteX2" fmla="*/ 5341069 w 5341069"/>
              <a:gd name="connsiteY2" fmla="*/ 921600 h 921600"/>
              <a:gd name="connsiteX3" fmla="*/ 0 w 5341069"/>
              <a:gd name="connsiteY3" fmla="*/ 921600 h 921600"/>
              <a:gd name="connsiteX4" fmla="*/ 0 w 5341069"/>
              <a:gd name="connsiteY4" fmla="*/ 0 h 9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069" h="921600">
                <a:moveTo>
                  <a:pt x="0" y="0"/>
                </a:moveTo>
                <a:lnTo>
                  <a:pt x="5341069" y="0"/>
                </a:lnTo>
                <a:lnTo>
                  <a:pt x="5341069" y="921600"/>
                </a:lnTo>
                <a:lnTo>
                  <a:pt x="0" y="921600"/>
                </a:lnTo>
                <a:lnTo>
                  <a:pt x="0" y="0"/>
                </a:lnTo>
                <a:close/>
              </a:path>
            </a:pathLst>
          </a:custGeom>
        </p:spPr>
        <p:style>
          <a:lnRef idx="2">
            <a:schemeClr val="accent1">
              <a:alpha val="90000"/>
              <a:hueOff val="0"/>
              <a:satOff val="0"/>
              <a:lumOff val="0"/>
              <a:alphaOff val="-40000"/>
            </a:schemeClr>
          </a:lnRef>
          <a:fillRef idx="1">
            <a:schemeClr val="accent1">
              <a:alpha val="90000"/>
              <a:hueOff val="0"/>
              <a:satOff val="0"/>
              <a:lumOff val="0"/>
              <a:alphaOff val="-40000"/>
            </a:schemeClr>
          </a:fillRef>
          <a:effectRef idx="0">
            <a:schemeClr val="accent1">
              <a:alpha val="90000"/>
              <a:hueOff val="0"/>
              <a:satOff val="0"/>
              <a:lumOff val="0"/>
              <a:alphaOff val="-40000"/>
            </a:schemeClr>
          </a:effectRef>
          <a:fontRef idx="minor">
            <a:schemeClr val="lt1"/>
          </a:fontRef>
        </p:style>
        <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2"/>
                </a:solidFill>
              </a:rPr>
              <a:t>Recommendations</a:t>
            </a:r>
          </a:p>
        </p:txBody>
      </p:sp>
      <p:sp>
        <p:nvSpPr>
          <p:cNvPr id="9" name="Freeform: Shape 8">
            <a:extLst>
              <a:ext uri="{FF2B5EF4-FFF2-40B4-BE49-F238E27FC236}">
                <a16:creationId xmlns:a16="http://schemas.microsoft.com/office/drawing/2014/main" id="{80FD8DE9-B0E6-B1F8-5F9E-1788B64768F9}"/>
              </a:ext>
            </a:extLst>
          </p:cNvPr>
          <p:cNvSpPr/>
          <p:nvPr/>
        </p:nvSpPr>
        <p:spPr>
          <a:xfrm>
            <a:off x="6469874" y="2289465"/>
            <a:ext cx="5341069" cy="3200670"/>
          </a:xfrm>
          <a:custGeom>
            <a:avLst/>
            <a:gdLst>
              <a:gd name="connsiteX0" fmla="*/ 0 w 5341069"/>
              <a:gd name="connsiteY0" fmla="*/ 0 h 3200670"/>
              <a:gd name="connsiteX1" fmla="*/ 5341069 w 5341069"/>
              <a:gd name="connsiteY1" fmla="*/ 0 h 3200670"/>
              <a:gd name="connsiteX2" fmla="*/ 5341069 w 5341069"/>
              <a:gd name="connsiteY2" fmla="*/ 3200670 h 3200670"/>
              <a:gd name="connsiteX3" fmla="*/ 0 w 5341069"/>
              <a:gd name="connsiteY3" fmla="*/ 3200670 h 3200670"/>
              <a:gd name="connsiteX4" fmla="*/ 0 w 5341069"/>
              <a:gd name="connsiteY4" fmla="*/ 0 h 320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069" h="3200670">
                <a:moveTo>
                  <a:pt x="0" y="0"/>
                </a:moveTo>
                <a:lnTo>
                  <a:pt x="5341069" y="0"/>
                </a:lnTo>
                <a:lnTo>
                  <a:pt x="5341069" y="3200670"/>
                </a:lnTo>
                <a:lnTo>
                  <a:pt x="0" y="320067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solidFill>
                  <a:schemeClr val="bg2"/>
                </a:solidFill>
              </a:rPr>
              <a:t>Early and frequent testing</a:t>
            </a:r>
          </a:p>
          <a:p>
            <a:pPr marL="285750" lvl="1" indent="-285750" algn="l" defTabSz="1422400">
              <a:lnSpc>
                <a:spcPct val="90000"/>
              </a:lnSpc>
              <a:spcBef>
                <a:spcPct val="0"/>
              </a:spcBef>
              <a:spcAft>
                <a:spcPct val="15000"/>
              </a:spcAft>
              <a:buChar char="•"/>
            </a:pPr>
            <a:r>
              <a:rPr lang="en-US" sz="3200" kern="1200" dirty="0">
                <a:solidFill>
                  <a:schemeClr val="bg2"/>
                </a:solidFill>
              </a:rPr>
              <a:t>Cross-functional collaboration</a:t>
            </a:r>
          </a:p>
          <a:p>
            <a:pPr marL="285750" lvl="1" indent="-285750" algn="l" defTabSz="1422400">
              <a:lnSpc>
                <a:spcPct val="90000"/>
              </a:lnSpc>
              <a:spcBef>
                <a:spcPct val="0"/>
              </a:spcBef>
              <a:spcAft>
                <a:spcPct val="15000"/>
              </a:spcAft>
              <a:buChar char="•"/>
            </a:pPr>
            <a:r>
              <a:rPr lang="en-US" sz="3200" kern="1200" dirty="0">
                <a:solidFill>
                  <a:schemeClr val="bg2"/>
                </a:solidFill>
              </a:rPr>
              <a:t>Document and track issues</a:t>
            </a:r>
          </a:p>
          <a:p>
            <a:pPr marL="285750" lvl="1" indent="-285750" algn="l" defTabSz="1422400">
              <a:lnSpc>
                <a:spcPct val="90000"/>
              </a:lnSpc>
              <a:spcBef>
                <a:spcPct val="0"/>
              </a:spcBef>
              <a:spcAft>
                <a:spcPct val="15000"/>
              </a:spcAft>
              <a:buChar char="•"/>
            </a:pPr>
            <a:r>
              <a:rPr lang="en-US" sz="3200" kern="1200" dirty="0">
                <a:solidFill>
                  <a:schemeClr val="bg2"/>
                </a:solidFill>
              </a:rPr>
              <a:t>Iterative approach</a:t>
            </a:r>
          </a:p>
        </p:txBody>
      </p:sp>
      <p:pic>
        <p:nvPicPr>
          <p:cNvPr id="10" name="Graphic 9" descr="Narwhale with solid fill">
            <a:extLst>
              <a:ext uri="{FF2B5EF4-FFF2-40B4-BE49-F238E27FC236}">
                <a16:creationId xmlns:a16="http://schemas.microsoft.com/office/drawing/2014/main" id="{9CAB5E0C-4630-26CC-3AFD-CC310FD29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00" y="5943600"/>
            <a:ext cx="914400" cy="914400"/>
          </a:xfrm>
          <a:prstGeom prst="rect">
            <a:avLst/>
          </a:prstGeom>
        </p:spPr>
      </p:pic>
    </p:spTree>
    <p:extLst>
      <p:ext uri="{BB962C8B-B14F-4D97-AF65-F5344CB8AC3E}">
        <p14:creationId xmlns:p14="http://schemas.microsoft.com/office/powerpoint/2010/main" val="2980342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35A21E3-39D0-AC41-4D57-A20A4F2C92FB}"/>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CBE04086-E888-351B-1A76-089B57804DF6}"/>
              </a:ext>
            </a:extLst>
          </p:cNvPr>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13248212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a:xfrm>
            <a:off x="426423" y="1371600"/>
            <a:ext cx="11336039" cy="5181600"/>
          </a:xfrm>
        </p:spPr>
        <p:txBody>
          <a:bodyPr/>
          <a:lstStyle/>
          <a:p>
            <a:r>
              <a:rPr lang="en-US" sz="1765" dirty="0">
                <a:hlinkClick r:id="rId3"/>
              </a:rPr>
              <a:t>Data entities</a:t>
            </a:r>
            <a:endParaRPr lang="en-US" sz="1765" dirty="0"/>
          </a:p>
          <a:p>
            <a:r>
              <a:rPr lang="en-US" sz="1765" u="sng" dirty="0">
                <a:solidFill>
                  <a:schemeClr val="accent1"/>
                </a:solidFill>
                <a:hlinkClick r:id="rId4"/>
              </a:rPr>
              <a:t>Data Management </a:t>
            </a:r>
            <a:r>
              <a:rPr lang="en-US" sz="1765" u="sng" dirty="0">
                <a:solidFill>
                  <a:schemeClr val="accent1"/>
                </a:solidFill>
              </a:rPr>
              <a:t>overview</a:t>
            </a:r>
          </a:p>
          <a:p>
            <a:r>
              <a:rPr lang="en-US" sz="1765" dirty="0">
                <a:hlinkClick r:id="rId5"/>
              </a:rPr>
              <a:t>Building and consuming data entities</a:t>
            </a:r>
            <a:endParaRPr lang="en-US" sz="1765" dirty="0"/>
          </a:p>
          <a:p>
            <a:r>
              <a:rPr lang="en-US" sz="1765" dirty="0">
                <a:hlinkClick r:id="rId6"/>
              </a:rPr>
              <a:t>Develop composite data entities</a:t>
            </a:r>
            <a:endParaRPr lang="en-US" sz="1765" dirty="0"/>
          </a:p>
          <a:p>
            <a:r>
              <a:rPr lang="en-US" sz="1765" dirty="0">
                <a:hlinkClick r:id="rId7"/>
              </a:rPr>
              <a:t>Develop an entity and use it for data migration</a:t>
            </a:r>
            <a:endParaRPr lang="en-US" sz="1765" dirty="0"/>
          </a:p>
          <a:p>
            <a:r>
              <a:rPr lang="en-US" sz="1765" dirty="0">
                <a:hlinkClick r:id="rId8"/>
              </a:rPr>
              <a:t>Copy configuration data from one company or legal entity to another</a:t>
            </a:r>
            <a:endParaRPr lang="en-US" sz="1765" dirty="0"/>
          </a:p>
          <a:p>
            <a:r>
              <a:rPr lang="en-US" sz="1765" dirty="0">
                <a:hlinkClick r:id="rId9"/>
              </a:rPr>
              <a:t>Database movement operations</a:t>
            </a:r>
            <a:endParaRPr lang="en-US" sz="1765" dirty="0"/>
          </a:p>
          <a:p>
            <a:r>
              <a:rPr lang="en-US" sz="1765" dirty="0">
                <a:hlinkClick r:id="rId10"/>
              </a:rPr>
              <a:t>Submit a request to the Dynamics Service Engineering team</a:t>
            </a:r>
            <a:endParaRPr lang="en-US" sz="1765" dirty="0"/>
          </a:p>
          <a:p>
            <a:r>
              <a:rPr lang="en-US" sz="1765" dirty="0">
                <a:hlinkClick r:id="rId11"/>
              </a:rPr>
              <a:t>Data task automation</a:t>
            </a:r>
            <a:endParaRPr lang="en-US" sz="1765" dirty="0"/>
          </a:p>
          <a:p>
            <a:r>
              <a:rPr lang="en-US" sz="1765" dirty="0">
                <a:hlinkClick r:id="rId11"/>
              </a:rPr>
              <a:t>Cross-company data sharing</a:t>
            </a:r>
            <a:endParaRPr lang="en-US" sz="1765" dirty="0"/>
          </a:p>
          <a:p>
            <a:endParaRPr lang="en-US" sz="1765" dirty="0"/>
          </a:p>
          <a:p>
            <a:endParaRPr lang="en-US" sz="980" dirty="0"/>
          </a:p>
        </p:txBody>
      </p:sp>
      <p:sp>
        <p:nvSpPr>
          <p:cNvPr id="3" name="Title 2"/>
          <p:cNvSpPr>
            <a:spLocks noGrp="1"/>
          </p:cNvSpPr>
          <p:nvPr>
            <p:ph type="title"/>
          </p:nvPr>
        </p:nvSpPr>
        <p:spPr/>
        <p:txBody>
          <a:bodyPr/>
          <a:lstStyle/>
          <a:p>
            <a:r>
              <a:rPr lang="en-US" dirty="0"/>
              <a:t>Related resources</a:t>
            </a:r>
          </a:p>
        </p:txBody>
      </p:sp>
    </p:spTree>
    <p:extLst>
      <p:ext uri="{BB962C8B-B14F-4D97-AF65-F5344CB8AC3E}">
        <p14:creationId xmlns:p14="http://schemas.microsoft.com/office/powerpoint/2010/main" val="26665684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572B-645A-ABD1-6024-74AA144FA012}"/>
              </a:ext>
            </a:extLst>
          </p:cNvPr>
          <p:cNvSpPr>
            <a:spLocks noGrp="1"/>
          </p:cNvSpPr>
          <p:nvPr>
            <p:ph type="title"/>
          </p:nvPr>
        </p:nvSpPr>
        <p:spPr/>
        <p:txBody>
          <a:bodyPr/>
          <a:lstStyle/>
          <a:p>
            <a:r>
              <a:rPr lang="en-US" dirty="0"/>
              <a:t>Overview of Dynamics 365 Data</a:t>
            </a:r>
          </a:p>
        </p:txBody>
      </p:sp>
      <p:pic>
        <p:nvPicPr>
          <p:cNvPr id="3" name="Graphic 2" descr="Narwhale with solid fill">
            <a:extLst>
              <a:ext uri="{FF2B5EF4-FFF2-40B4-BE49-F238E27FC236}">
                <a16:creationId xmlns:a16="http://schemas.microsoft.com/office/drawing/2014/main" id="{72922224-368F-DC1D-E9FE-F6ED6E5A3B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5867400"/>
            <a:ext cx="914400" cy="914400"/>
          </a:xfrm>
          <a:prstGeom prst="rect">
            <a:avLst/>
          </a:prstGeom>
        </p:spPr>
      </p:pic>
      <p:pic>
        <p:nvPicPr>
          <p:cNvPr id="4" name="Graphic 3" descr="Rock On Hand Gesture with solid fill">
            <a:extLst>
              <a:ext uri="{FF2B5EF4-FFF2-40B4-BE49-F238E27FC236}">
                <a16:creationId xmlns:a16="http://schemas.microsoft.com/office/drawing/2014/main" id="{3FA53B1B-44B7-36A7-5E76-ED292F209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5905500"/>
            <a:ext cx="914400" cy="914400"/>
          </a:xfrm>
          <a:prstGeom prst="rect">
            <a:avLst/>
          </a:prstGeom>
        </p:spPr>
      </p:pic>
      <p:pic>
        <p:nvPicPr>
          <p:cNvPr id="10" name="Picture 9">
            <a:extLst>
              <a:ext uri="{FF2B5EF4-FFF2-40B4-BE49-F238E27FC236}">
                <a16:creationId xmlns:a16="http://schemas.microsoft.com/office/drawing/2014/main" id="{7D3D5483-2378-1BF1-FB78-C23978DA0852}"/>
              </a:ext>
            </a:extLst>
          </p:cNvPr>
          <p:cNvPicPr>
            <a:picLocks noChangeAspect="1"/>
          </p:cNvPicPr>
          <p:nvPr/>
        </p:nvPicPr>
        <p:blipFill>
          <a:blip r:embed="rId6"/>
          <a:stretch>
            <a:fillRect/>
          </a:stretch>
        </p:blipFill>
        <p:spPr>
          <a:xfrm>
            <a:off x="1981200" y="1029128"/>
            <a:ext cx="8533638" cy="4800171"/>
          </a:xfrm>
          <a:prstGeom prst="rect">
            <a:avLst/>
          </a:prstGeom>
        </p:spPr>
      </p:pic>
    </p:spTree>
    <p:extLst>
      <p:ext uri="{BB962C8B-B14F-4D97-AF65-F5344CB8AC3E}">
        <p14:creationId xmlns:p14="http://schemas.microsoft.com/office/powerpoint/2010/main" val="3887122900"/>
      </p:ext>
    </p:extLst>
  </p:cSld>
  <p:clrMapOvr>
    <a:masterClrMapping/>
  </p:clrMapOvr>
</p:sld>
</file>

<file path=ppt/theme/theme1.xml><?xml version="1.0" encoding="utf-8"?>
<a:theme xmlns:a="http://schemas.openxmlformats.org/drawingml/2006/main" name="Dynamics Minds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resentation5" id="{DA3A637B-7A20-431F-8910-6F078BD4F9D1}" vid="{36CF23ED-794A-4DFA-83FC-48A80F96D9A9}"/>
    </a:ext>
  </a:extLst>
</a:theme>
</file>

<file path=ppt/theme/theme2.xml><?xml version="1.0" encoding="utf-8"?>
<a:theme xmlns:a="http://schemas.openxmlformats.org/drawingml/2006/main" name="1_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DynamicsMinds Enchanting Business Processes - Unveiling the Magic in Your Workflows" id="{D7C90323-3E48-4982-B594-389F1295E197}" vid="{8B9E525D-BECF-4F65-8E38-6FA5F2AC83A2}"/>
    </a:ext>
  </a:extLst>
</a:theme>
</file>

<file path=ppt/theme/theme3.xml><?xml version="1.0" encoding="utf-8"?>
<a:theme xmlns:a="http://schemas.openxmlformats.org/drawingml/2006/main" name="Dynamics Minds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DynamicsMinds Enchanting Business Processes - Unveiling the Magic in Your Workflows" id="{D7C90323-3E48-4982-B594-389F1295E197}" vid="{2570E5F4-5930-453E-BAF8-3082F5BBA78E}"/>
    </a:ext>
  </a:extLst>
</a:theme>
</file>

<file path=ppt/theme/theme4.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5.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6.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CB0F548E17F042914CE8A2E4D09132" ma:contentTypeVersion="4" ma:contentTypeDescription="Create a new document." ma:contentTypeScope="" ma:versionID="3c3bcfb751376f72cddcadf94643cd0a">
  <xsd:schema xmlns:xsd="http://www.w3.org/2001/XMLSchema" xmlns:xs="http://www.w3.org/2001/XMLSchema" xmlns:p="http://schemas.microsoft.com/office/2006/metadata/properties" xmlns:ns2="869b13c4-d9ad-4a4f-b922-0336e76a989e" targetNamespace="http://schemas.microsoft.com/office/2006/metadata/properties" ma:root="true" ma:fieldsID="683720f7b262e9861e580799dab16b8f" ns2:_="">
    <xsd:import namespace="869b13c4-d9ad-4a4f-b922-0336e76a989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9b13c4-d9ad-4a4f-b922-0336e76a98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40E8224-4482-44D9-819B-D382F5188050}">
  <ds:schemaRefs>
    <ds:schemaRef ds:uri="http://schemas.microsoft.com/sharepoint/v3/contenttype/forms"/>
  </ds:schemaRefs>
</ds:datastoreItem>
</file>

<file path=customXml/itemProps2.xml><?xml version="1.0" encoding="utf-8"?>
<ds:datastoreItem xmlns:ds="http://schemas.openxmlformats.org/officeDocument/2006/customXml" ds:itemID="{76407CF5-0A2A-47FD-ABC2-EF9C239B5D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9b13c4-d9ad-4a4f-b922-0336e76a98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0FDFB1-5111-401F-ABB1-B0C3FD255735}">
  <ds:schemaRef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schemas.microsoft.com/office/2006/metadata/properties"/>
    <ds:schemaRef ds:uri="869b13c4-d9ad-4a4f-b922-0336e76a989e"/>
    <ds:schemaRef ds:uri="http://www.w3.org/XML/1998/namespace"/>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3634</TotalTime>
  <Words>4112</Words>
  <Application>Microsoft Office PowerPoint</Application>
  <PresentationFormat>Widescreen</PresentationFormat>
  <Paragraphs>650</Paragraphs>
  <Slides>88</Slides>
  <Notes>29</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88</vt:i4>
      </vt:variant>
    </vt:vector>
  </HeadingPairs>
  <TitlesOfParts>
    <vt:vector size="107" baseType="lpstr">
      <vt:lpstr>-apple-system</vt:lpstr>
      <vt:lpstr>Aptos Narrow</vt:lpstr>
      <vt:lpstr>Arial</vt:lpstr>
      <vt:lpstr>Arial Nova Light</vt:lpstr>
      <vt:lpstr>Calibri</vt:lpstr>
      <vt:lpstr>Consolas</vt:lpstr>
      <vt:lpstr>Ming</vt:lpstr>
      <vt:lpstr>Open Sans</vt:lpstr>
      <vt:lpstr>Segoe UI</vt:lpstr>
      <vt:lpstr>Segoe UI Light</vt:lpstr>
      <vt:lpstr>Segoe UI Semibold</vt:lpstr>
      <vt:lpstr>Segoe UI Semilight</vt:lpstr>
      <vt:lpstr>Söhne</vt:lpstr>
      <vt:lpstr>Wingdings</vt:lpstr>
      <vt:lpstr>Dynamics Minds template</vt:lpstr>
      <vt:lpstr>1_Power Platform Template</vt:lpstr>
      <vt:lpstr>Dynamics Minds template</vt:lpstr>
      <vt:lpstr>5-50033_TR23_BO_CT_Template</vt:lpstr>
      <vt:lpstr>Microsoft 365 PPT Template - 2018</vt:lpstr>
      <vt:lpstr>Microsoft Dynamics 365 and Power Platform Conference</vt:lpstr>
      <vt:lpstr>Migration of the Data Realms: Dynamics 365 Finance and Operations Odyssey</vt:lpstr>
      <vt:lpstr>Rachel Profitt</vt:lpstr>
      <vt:lpstr>Nathan Clouse</vt:lpstr>
      <vt:lpstr>Agenda</vt:lpstr>
      <vt:lpstr>The One Thing!</vt:lpstr>
      <vt:lpstr>Understanding the Datascape</vt:lpstr>
      <vt:lpstr>Overview of Dynamics 365 Data</vt:lpstr>
      <vt:lpstr>Overview of Dynamics 365 Data</vt:lpstr>
      <vt:lpstr>PowerPoint Presentation</vt:lpstr>
      <vt:lpstr>Overview of Dynamics 365 Data</vt:lpstr>
      <vt:lpstr>Data Management Scenarios</vt:lpstr>
      <vt:lpstr>Key Components and Data Architecture - DMF</vt:lpstr>
      <vt:lpstr>Key Components and Data Architecture - OData</vt:lpstr>
      <vt:lpstr>Key Components and Data Architecture – Excel Add-in</vt:lpstr>
      <vt:lpstr>Key Components and Data Architecture – Custom Services</vt:lpstr>
      <vt:lpstr>Key Components and Data Architecture – DMF API</vt:lpstr>
      <vt:lpstr>Data Migration Challenges</vt:lpstr>
      <vt:lpstr>Common pitfalls and issues</vt:lpstr>
      <vt:lpstr>Data Management Framework (DMF)</vt:lpstr>
      <vt:lpstr>Features and capabilities</vt:lpstr>
      <vt:lpstr>Features and capabilities</vt:lpstr>
      <vt:lpstr>The Good, The Bad, and The Metal</vt:lpstr>
      <vt:lpstr>Best For</vt:lpstr>
      <vt:lpstr>DMF Also Includes OData</vt:lpstr>
      <vt:lpstr>Plus the Excel Add-In</vt:lpstr>
      <vt:lpstr>DMF API</vt:lpstr>
      <vt:lpstr>DMF API</vt:lpstr>
      <vt:lpstr>Data Migration Framework Use Cases</vt:lpstr>
      <vt:lpstr>High Volume Data Migration - Bundling  </vt:lpstr>
      <vt:lpstr>Best practices</vt:lpstr>
      <vt:lpstr>Use cases</vt:lpstr>
      <vt:lpstr>Use cases</vt:lpstr>
      <vt:lpstr>Use cases</vt:lpstr>
      <vt:lpstr>Use cases</vt:lpstr>
      <vt:lpstr>Use cases</vt:lpstr>
      <vt:lpstr>APIs for Data Management</vt:lpstr>
      <vt:lpstr>Types of APIs</vt:lpstr>
      <vt:lpstr>Custom Services</vt:lpstr>
      <vt:lpstr>PowerPoint Presentation</vt:lpstr>
      <vt:lpstr>Implementing and Utilizing APIs</vt:lpstr>
      <vt:lpstr>Implementing and Utilizing APIs</vt:lpstr>
      <vt:lpstr>Implementing and Utilizing APIs</vt:lpstr>
      <vt:lpstr>PowerPoint Presentation</vt:lpstr>
      <vt:lpstr>Implementing and Utilizing APIs</vt:lpstr>
      <vt:lpstr>Recurring Integrations</vt:lpstr>
      <vt:lpstr>Setting and managing recurring data transfers</vt:lpstr>
      <vt:lpstr>Setting and managing recurring data transfers</vt:lpstr>
      <vt:lpstr>Benefits and examples</vt:lpstr>
      <vt:lpstr>Benefits and examples</vt:lpstr>
      <vt:lpstr>PowerPoint Presentation</vt:lpstr>
      <vt:lpstr>Logic Apps and Automation</vt:lpstr>
      <vt:lpstr>Introduction to Logic Apps</vt:lpstr>
      <vt:lpstr>Introduction to Logic Apps</vt:lpstr>
      <vt:lpstr>Creating automated workflows</vt:lpstr>
      <vt:lpstr>OData for Real-Time Data Access</vt:lpstr>
      <vt:lpstr>Overview of OData</vt:lpstr>
      <vt:lpstr>Overview of OData</vt:lpstr>
      <vt:lpstr>OData – The Good, The Bad, and the Metal</vt:lpstr>
      <vt:lpstr>Practical applications in data migration</vt:lpstr>
      <vt:lpstr>Practical applications in data migration</vt:lpstr>
      <vt:lpstr>Don’t Forget Azure Data Factory</vt:lpstr>
      <vt:lpstr>Synchronizing Data</vt:lpstr>
      <vt:lpstr>Understanding Dual-Write</vt:lpstr>
      <vt:lpstr>Understanding Dual-Write</vt:lpstr>
      <vt:lpstr>Understanding Dual-Write</vt:lpstr>
      <vt:lpstr>Scenarios and Recommended Practices</vt:lpstr>
      <vt:lpstr>Cross-Company Data Sharing Overview</vt:lpstr>
      <vt:lpstr>Data Sharing Framework</vt:lpstr>
      <vt:lpstr>Configure cross-company data sharing</vt:lpstr>
      <vt:lpstr>Configure cross-company data sharing setup</vt:lpstr>
      <vt:lpstr>Data Sharing Framework Recommendations</vt:lpstr>
      <vt:lpstr>Data Preparation and Cleansing</vt:lpstr>
      <vt:lpstr>Importance of data quality</vt:lpstr>
      <vt:lpstr>Common data issues</vt:lpstr>
      <vt:lpstr>Data Preparation and Cleansing Overview</vt:lpstr>
      <vt:lpstr>Tools for Data Preparation and Cleansing</vt:lpstr>
      <vt:lpstr>Migration Planning and Execution</vt:lpstr>
      <vt:lpstr>Creating a migration plan</vt:lpstr>
      <vt:lpstr>Executing and monitoring data migration</vt:lpstr>
      <vt:lpstr>Combine Frameworks and tools to Optimize </vt:lpstr>
      <vt:lpstr>The Data Migration Runbook</vt:lpstr>
      <vt:lpstr>Testing and Validation</vt:lpstr>
      <vt:lpstr>Ensuring data integrity</vt:lpstr>
      <vt:lpstr>Test strategies and tools</vt:lpstr>
      <vt:lpstr>Validation techniques and recommended practices</vt:lpstr>
      <vt:lpstr>Wrap up</vt:lpstr>
      <vt:lpstr>Related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Dynamics 365 and Power Platform Conference</dc:title>
  <dc:creator>Rachel Profitt</dc:creator>
  <cp:lastModifiedBy>Nathan Clouse</cp:lastModifiedBy>
  <cp:revision>27</cp:revision>
  <cp:lastPrinted>2018-09-10T14:53:10Z</cp:lastPrinted>
  <dcterms:created xsi:type="dcterms:W3CDTF">2024-03-25T14:13:11Z</dcterms:created>
  <dcterms:modified xsi:type="dcterms:W3CDTF">2024-06-03T19:53:25Z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e70ee2-0cb4-4d60-aee5-75ef2c4c8a90_Enabled">
    <vt:lpwstr>True</vt:lpwstr>
  </property>
  <property fmtid="{D5CDD505-2E9C-101B-9397-08002B2CF9AE}" pid="3" name="MSIP_Label_7de70ee2-0cb4-4d60-aee5-75ef2c4c8a90_SiteId">
    <vt:lpwstr>945c199a-83a2-4e80-9f8c-5a91be5752dd</vt:lpwstr>
  </property>
  <property fmtid="{D5CDD505-2E9C-101B-9397-08002B2CF9AE}" pid="4" name="MSIP_Label_7de70ee2-0cb4-4d60-aee5-75ef2c4c8a90_Owner">
    <vt:lpwstr>Denise.Leblanc@dell.com</vt:lpwstr>
  </property>
  <property fmtid="{D5CDD505-2E9C-101B-9397-08002B2CF9AE}" pid="5" name="MSIP_Label_7de70ee2-0cb4-4d60-aee5-75ef2c4c8a90_SetDate">
    <vt:lpwstr>2020-12-08T14:27:20.7006711Z</vt:lpwstr>
  </property>
  <property fmtid="{D5CDD505-2E9C-101B-9397-08002B2CF9AE}" pid="6" name="MSIP_Label_7de70ee2-0cb4-4d60-aee5-75ef2c4c8a90_Name">
    <vt:lpwstr>Internal Use</vt:lpwstr>
  </property>
  <property fmtid="{D5CDD505-2E9C-101B-9397-08002B2CF9AE}" pid="7" name="MSIP_Label_7de70ee2-0cb4-4d60-aee5-75ef2c4c8a90_Application">
    <vt:lpwstr>Microsoft Azure Information Protection</vt:lpwstr>
  </property>
  <property fmtid="{D5CDD505-2E9C-101B-9397-08002B2CF9AE}" pid="8" name="MSIP_Label_7de70ee2-0cb4-4d60-aee5-75ef2c4c8a90_ActionId">
    <vt:lpwstr>493a9c59-0ea0-4b21-bc93-02385592a54b</vt:lpwstr>
  </property>
  <property fmtid="{D5CDD505-2E9C-101B-9397-08002B2CF9AE}" pid="9" name="MSIP_Label_7de70ee2-0cb4-4d60-aee5-75ef2c4c8a90_Extended_MSFT_Method">
    <vt:lpwstr>Manual</vt:lpwstr>
  </property>
  <property fmtid="{D5CDD505-2E9C-101B-9397-08002B2CF9AE}" pid="10" name="MSIP_Label_da6fab74-d5af-4af7-a9a4-78d84655a626_Enabled">
    <vt:lpwstr>True</vt:lpwstr>
  </property>
  <property fmtid="{D5CDD505-2E9C-101B-9397-08002B2CF9AE}" pid="11" name="MSIP_Label_da6fab74-d5af-4af7-a9a4-78d84655a626_SiteId">
    <vt:lpwstr>945c199a-83a2-4e80-9f8c-5a91be5752dd</vt:lpwstr>
  </property>
  <property fmtid="{D5CDD505-2E9C-101B-9397-08002B2CF9AE}" pid="12" name="MSIP_Label_da6fab74-d5af-4af7-a9a4-78d84655a626_Owner">
    <vt:lpwstr>Denise.Leblanc@dell.com</vt:lpwstr>
  </property>
  <property fmtid="{D5CDD505-2E9C-101B-9397-08002B2CF9AE}" pid="13" name="MSIP_Label_da6fab74-d5af-4af7-a9a4-78d84655a626_SetDate">
    <vt:lpwstr>2020-12-08T14:27:20.7006711Z</vt:lpwstr>
  </property>
  <property fmtid="{D5CDD505-2E9C-101B-9397-08002B2CF9AE}" pid="14" name="MSIP_Label_da6fab74-d5af-4af7-a9a4-78d84655a626_Name">
    <vt:lpwstr>Visual Marking</vt:lpwstr>
  </property>
  <property fmtid="{D5CDD505-2E9C-101B-9397-08002B2CF9AE}" pid="15" name="MSIP_Label_da6fab74-d5af-4af7-a9a4-78d84655a626_Application">
    <vt:lpwstr>Microsoft Azure Information Protection</vt:lpwstr>
  </property>
  <property fmtid="{D5CDD505-2E9C-101B-9397-08002B2CF9AE}" pid="16" name="MSIP_Label_da6fab74-d5af-4af7-a9a4-78d84655a626_ActionId">
    <vt:lpwstr>493a9c59-0ea0-4b21-bc93-02385592a54b</vt:lpwstr>
  </property>
  <property fmtid="{D5CDD505-2E9C-101B-9397-08002B2CF9AE}" pid="17" name="MSIP_Label_da6fab74-d5af-4af7-a9a4-78d84655a626_Parent">
    <vt:lpwstr>7de70ee2-0cb4-4d60-aee5-75ef2c4c8a90</vt:lpwstr>
  </property>
  <property fmtid="{D5CDD505-2E9C-101B-9397-08002B2CF9AE}" pid="18" name="MSIP_Label_da6fab74-d5af-4af7-a9a4-78d84655a626_Extended_MSFT_Method">
    <vt:lpwstr>Manual</vt:lpwstr>
  </property>
  <property fmtid="{D5CDD505-2E9C-101B-9397-08002B2CF9AE}" pid="19" name="aiplabel">
    <vt:lpwstr>Internal Use Visual Marking</vt:lpwstr>
  </property>
  <property fmtid="{D5CDD505-2E9C-101B-9397-08002B2CF9AE}" pid="20" name="ContentTypeId">
    <vt:lpwstr>0x010100B5CB0F548E17F042914CE8A2E4D09132</vt:lpwstr>
  </property>
  <property fmtid="{D5CDD505-2E9C-101B-9397-08002B2CF9AE}" pid="21" name="TaxKeyword">
    <vt:lpwstr/>
  </property>
</Properties>
</file>